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25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27EE9-2C6C-4C98-BF04-0575EAC2112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27362A-AC7B-4004-8647-3B40F096E9C0}">
      <dgm:prSet/>
      <dgm:spPr/>
      <dgm:t>
        <a:bodyPr/>
        <a:lstStyle/>
        <a:p>
          <a:r>
            <a:rPr lang="en-US"/>
            <a:t>ROS – Robot Operating System</a:t>
          </a:r>
        </a:p>
      </dgm:t>
    </dgm:pt>
    <dgm:pt modelId="{CA8FC921-C995-45BE-A5D5-288360FDB291}" type="parTrans" cxnId="{3CC02BD8-9F28-464E-AAE4-A2C878B1DDFD}">
      <dgm:prSet/>
      <dgm:spPr/>
      <dgm:t>
        <a:bodyPr/>
        <a:lstStyle/>
        <a:p>
          <a:endParaRPr lang="en-US"/>
        </a:p>
      </dgm:t>
    </dgm:pt>
    <dgm:pt modelId="{7C99AEC1-0438-4DD6-BE3E-74A8DE875FC1}" type="sibTrans" cxnId="{3CC02BD8-9F28-464E-AAE4-A2C878B1DDFD}">
      <dgm:prSet/>
      <dgm:spPr/>
      <dgm:t>
        <a:bodyPr/>
        <a:lstStyle/>
        <a:p>
          <a:endParaRPr lang="en-US"/>
        </a:p>
      </dgm:t>
    </dgm:pt>
    <dgm:pt modelId="{C98A4EE0-0587-493E-B751-F97D90781F6B}">
      <dgm:prSet/>
      <dgm:spPr/>
      <dgm:t>
        <a:bodyPr/>
        <a:lstStyle/>
        <a:p>
          <a:r>
            <a:rPr lang="en-US"/>
            <a:t>MoveIt</a:t>
          </a:r>
        </a:p>
      </dgm:t>
    </dgm:pt>
    <dgm:pt modelId="{59BDDA11-3B72-4C1A-B165-F06399CD8818}" type="parTrans" cxnId="{B7C9BB82-313D-4237-9962-D0603D1389EA}">
      <dgm:prSet/>
      <dgm:spPr/>
      <dgm:t>
        <a:bodyPr/>
        <a:lstStyle/>
        <a:p>
          <a:endParaRPr lang="en-US"/>
        </a:p>
      </dgm:t>
    </dgm:pt>
    <dgm:pt modelId="{C5AAF8CE-D399-4A6E-96A0-A785E276BE48}" type="sibTrans" cxnId="{B7C9BB82-313D-4237-9962-D0603D1389EA}">
      <dgm:prSet/>
      <dgm:spPr/>
      <dgm:t>
        <a:bodyPr/>
        <a:lstStyle/>
        <a:p>
          <a:endParaRPr lang="en-US"/>
        </a:p>
      </dgm:t>
    </dgm:pt>
    <dgm:pt modelId="{CDD40E24-D92E-4D81-940D-178EAA023326}">
      <dgm:prSet/>
      <dgm:spPr/>
      <dgm:t>
        <a:bodyPr/>
        <a:lstStyle/>
        <a:p>
          <a:r>
            <a:rPr lang="en-US"/>
            <a:t>Rviz</a:t>
          </a:r>
        </a:p>
      </dgm:t>
    </dgm:pt>
    <dgm:pt modelId="{680F39EA-DC1A-41E9-B1E7-C0242A93DE25}" type="parTrans" cxnId="{AF6B2574-6829-469B-BE8C-F71C0A56602D}">
      <dgm:prSet/>
      <dgm:spPr/>
      <dgm:t>
        <a:bodyPr/>
        <a:lstStyle/>
        <a:p>
          <a:endParaRPr lang="en-US"/>
        </a:p>
      </dgm:t>
    </dgm:pt>
    <dgm:pt modelId="{6AB74C7B-C5CA-4028-931C-999C9BBBF5E8}" type="sibTrans" cxnId="{AF6B2574-6829-469B-BE8C-F71C0A56602D}">
      <dgm:prSet/>
      <dgm:spPr/>
      <dgm:t>
        <a:bodyPr/>
        <a:lstStyle/>
        <a:p>
          <a:endParaRPr lang="en-US"/>
        </a:p>
      </dgm:t>
    </dgm:pt>
    <dgm:pt modelId="{97C2254F-71E4-4AD4-BB66-9030E8B17868}" type="pres">
      <dgm:prSet presAssocID="{5AA27EE9-2C6C-4C98-BF04-0575EAC21123}" presName="outerComposite" presStyleCnt="0">
        <dgm:presLayoutVars>
          <dgm:chMax val="5"/>
          <dgm:dir/>
          <dgm:resizeHandles val="exact"/>
        </dgm:presLayoutVars>
      </dgm:prSet>
      <dgm:spPr/>
    </dgm:pt>
    <dgm:pt modelId="{56102394-4FE0-49D2-9966-2030F3CB1770}" type="pres">
      <dgm:prSet presAssocID="{5AA27EE9-2C6C-4C98-BF04-0575EAC21123}" presName="dummyMaxCanvas" presStyleCnt="0">
        <dgm:presLayoutVars/>
      </dgm:prSet>
      <dgm:spPr/>
    </dgm:pt>
    <dgm:pt modelId="{F6CD7CD5-AE94-4073-BB92-CF7FDD30C666}" type="pres">
      <dgm:prSet presAssocID="{5AA27EE9-2C6C-4C98-BF04-0575EAC21123}" presName="ThreeNodes_1" presStyleLbl="node1" presStyleIdx="0" presStyleCnt="3">
        <dgm:presLayoutVars>
          <dgm:bulletEnabled val="1"/>
        </dgm:presLayoutVars>
      </dgm:prSet>
      <dgm:spPr/>
    </dgm:pt>
    <dgm:pt modelId="{329EBAF8-BA21-4FD3-AB8F-8DAC53EF194A}" type="pres">
      <dgm:prSet presAssocID="{5AA27EE9-2C6C-4C98-BF04-0575EAC21123}" presName="ThreeNodes_2" presStyleLbl="node1" presStyleIdx="1" presStyleCnt="3">
        <dgm:presLayoutVars>
          <dgm:bulletEnabled val="1"/>
        </dgm:presLayoutVars>
      </dgm:prSet>
      <dgm:spPr/>
    </dgm:pt>
    <dgm:pt modelId="{DD64032B-3FBE-4B0B-A84B-179CCDD5730F}" type="pres">
      <dgm:prSet presAssocID="{5AA27EE9-2C6C-4C98-BF04-0575EAC21123}" presName="ThreeNodes_3" presStyleLbl="node1" presStyleIdx="2" presStyleCnt="3">
        <dgm:presLayoutVars>
          <dgm:bulletEnabled val="1"/>
        </dgm:presLayoutVars>
      </dgm:prSet>
      <dgm:spPr/>
    </dgm:pt>
    <dgm:pt modelId="{C5453B3F-7C38-4DE7-BF56-E556FD6B69EA}" type="pres">
      <dgm:prSet presAssocID="{5AA27EE9-2C6C-4C98-BF04-0575EAC21123}" presName="ThreeConn_1-2" presStyleLbl="fgAccFollowNode1" presStyleIdx="0" presStyleCnt="2">
        <dgm:presLayoutVars>
          <dgm:bulletEnabled val="1"/>
        </dgm:presLayoutVars>
      </dgm:prSet>
      <dgm:spPr/>
    </dgm:pt>
    <dgm:pt modelId="{B3AA9DCA-C4B1-47F5-BE86-372A5CC9470F}" type="pres">
      <dgm:prSet presAssocID="{5AA27EE9-2C6C-4C98-BF04-0575EAC21123}" presName="ThreeConn_2-3" presStyleLbl="fgAccFollowNode1" presStyleIdx="1" presStyleCnt="2">
        <dgm:presLayoutVars>
          <dgm:bulletEnabled val="1"/>
        </dgm:presLayoutVars>
      </dgm:prSet>
      <dgm:spPr/>
    </dgm:pt>
    <dgm:pt modelId="{CF36E176-B909-481B-BC69-9BE3FFE20202}" type="pres">
      <dgm:prSet presAssocID="{5AA27EE9-2C6C-4C98-BF04-0575EAC21123}" presName="ThreeNodes_1_text" presStyleLbl="node1" presStyleIdx="2" presStyleCnt="3">
        <dgm:presLayoutVars>
          <dgm:bulletEnabled val="1"/>
        </dgm:presLayoutVars>
      </dgm:prSet>
      <dgm:spPr/>
    </dgm:pt>
    <dgm:pt modelId="{F4E1A9E9-3907-4F33-80D0-493D0D2C1D38}" type="pres">
      <dgm:prSet presAssocID="{5AA27EE9-2C6C-4C98-BF04-0575EAC21123}" presName="ThreeNodes_2_text" presStyleLbl="node1" presStyleIdx="2" presStyleCnt="3">
        <dgm:presLayoutVars>
          <dgm:bulletEnabled val="1"/>
        </dgm:presLayoutVars>
      </dgm:prSet>
      <dgm:spPr/>
    </dgm:pt>
    <dgm:pt modelId="{5C198495-248A-41DB-B819-6D31C29F2806}" type="pres">
      <dgm:prSet presAssocID="{5AA27EE9-2C6C-4C98-BF04-0575EAC2112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A63003-9C19-4792-BFC8-792CFCF27C02}" type="presOf" srcId="{C98A4EE0-0587-493E-B751-F97D90781F6B}" destId="{329EBAF8-BA21-4FD3-AB8F-8DAC53EF194A}" srcOrd="0" destOrd="0" presId="urn:microsoft.com/office/officeart/2005/8/layout/vProcess5"/>
    <dgm:cxn modelId="{1324520C-B1C1-499A-B40F-6F0A849C4E21}" type="presOf" srcId="{C98A4EE0-0587-493E-B751-F97D90781F6B}" destId="{F4E1A9E9-3907-4F33-80D0-493D0D2C1D38}" srcOrd="1" destOrd="0" presId="urn:microsoft.com/office/officeart/2005/8/layout/vProcess5"/>
    <dgm:cxn modelId="{3DEE0E49-F971-42E7-991A-5CC05DDBBB27}" type="presOf" srcId="{C5AAF8CE-D399-4A6E-96A0-A785E276BE48}" destId="{B3AA9DCA-C4B1-47F5-BE86-372A5CC9470F}" srcOrd="0" destOrd="0" presId="urn:microsoft.com/office/officeart/2005/8/layout/vProcess5"/>
    <dgm:cxn modelId="{22537773-3110-4280-9D50-A8AEC2FA4BC0}" type="presOf" srcId="{FC27362A-AC7B-4004-8647-3B40F096E9C0}" destId="{CF36E176-B909-481B-BC69-9BE3FFE20202}" srcOrd="1" destOrd="0" presId="urn:microsoft.com/office/officeart/2005/8/layout/vProcess5"/>
    <dgm:cxn modelId="{AF6B2574-6829-469B-BE8C-F71C0A56602D}" srcId="{5AA27EE9-2C6C-4C98-BF04-0575EAC21123}" destId="{CDD40E24-D92E-4D81-940D-178EAA023326}" srcOrd="2" destOrd="0" parTransId="{680F39EA-DC1A-41E9-B1E7-C0242A93DE25}" sibTransId="{6AB74C7B-C5CA-4028-931C-999C9BBBF5E8}"/>
    <dgm:cxn modelId="{7C788F7E-1E89-4445-BD4A-D4916DC62744}" type="presOf" srcId="{CDD40E24-D92E-4D81-940D-178EAA023326}" destId="{5C198495-248A-41DB-B819-6D31C29F2806}" srcOrd="1" destOrd="0" presId="urn:microsoft.com/office/officeart/2005/8/layout/vProcess5"/>
    <dgm:cxn modelId="{D7977981-36E7-4AF9-8EA3-6A34330BC795}" type="presOf" srcId="{7C99AEC1-0438-4DD6-BE3E-74A8DE875FC1}" destId="{C5453B3F-7C38-4DE7-BF56-E556FD6B69EA}" srcOrd="0" destOrd="0" presId="urn:microsoft.com/office/officeart/2005/8/layout/vProcess5"/>
    <dgm:cxn modelId="{B7C9BB82-313D-4237-9962-D0603D1389EA}" srcId="{5AA27EE9-2C6C-4C98-BF04-0575EAC21123}" destId="{C98A4EE0-0587-493E-B751-F97D90781F6B}" srcOrd="1" destOrd="0" parTransId="{59BDDA11-3B72-4C1A-B165-F06399CD8818}" sibTransId="{C5AAF8CE-D399-4A6E-96A0-A785E276BE48}"/>
    <dgm:cxn modelId="{4F4DA0A5-180D-4C71-9F57-EBF1968645D7}" type="presOf" srcId="{5AA27EE9-2C6C-4C98-BF04-0575EAC21123}" destId="{97C2254F-71E4-4AD4-BB66-9030E8B17868}" srcOrd="0" destOrd="0" presId="urn:microsoft.com/office/officeart/2005/8/layout/vProcess5"/>
    <dgm:cxn modelId="{4F9235AE-A8D9-486B-9F0A-4010EFD15773}" type="presOf" srcId="{FC27362A-AC7B-4004-8647-3B40F096E9C0}" destId="{F6CD7CD5-AE94-4073-BB92-CF7FDD30C666}" srcOrd="0" destOrd="0" presId="urn:microsoft.com/office/officeart/2005/8/layout/vProcess5"/>
    <dgm:cxn modelId="{D9B6D2AE-7402-48F6-81B5-674131650C21}" type="presOf" srcId="{CDD40E24-D92E-4D81-940D-178EAA023326}" destId="{DD64032B-3FBE-4B0B-A84B-179CCDD5730F}" srcOrd="0" destOrd="0" presId="urn:microsoft.com/office/officeart/2005/8/layout/vProcess5"/>
    <dgm:cxn modelId="{3CC02BD8-9F28-464E-AAE4-A2C878B1DDFD}" srcId="{5AA27EE9-2C6C-4C98-BF04-0575EAC21123}" destId="{FC27362A-AC7B-4004-8647-3B40F096E9C0}" srcOrd="0" destOrd="0" parTransId="{CA8FC921-C995-45BE-A5D5-288360FDB291}" sibTransId="{7C99AEC1-0438-4DD6-BE3E-74A8DE875FC1}"/>
    <dgm:cxn modelId="{DC15A9CC-EF29-4495-AAB3-4D73059E1AE7}" type="presParOf" srcId="{97C2254F-71E4-4AD4-BB66-9030E8B17868}" destId="{56102394-4FE0-49D2-9966-2030F3CB1770}" srcOrd="0" destOrd="0" presId="urn:microsoft.com/office/officeart/2005/8/layout/vProcess5"/>
    <dgm:cxn modelId="{E6142AA0-91EA-4C5C-9D89-0555ED8B9429}" type="presParOf" srcId="{97C2254F-71E4-4AD4-BB66-9030E8B17868}" destId="{F6CD7CD5-AE94-4073-BB92-CF7FDD30C666}" srcOrd="1" destOrd="0" presId="urn:microsoft.com/office/officeart/2005/8/layout/vProcess5"/>
    <dgm:cxn modelId="{C08DC7AB-C813-42F1-8FCE-81F988F95990}" type="presParOf" srcId="{97C2254F-71E4-4AD4-BB66-9030E8B17868}" destId="{329EBAF8-BA21-4FD3-AB8F-8DAC53EF194A}" srcOrd="2" destOrd="0" presId="urn:microsoft.com/office/officeart/2005/8/layout/vProcess5"/>
    <dgm:cxn modelId="{9FF3D668-05CD-4E59-B009-9C7F6B6A0376}" type="presParOf" srcId="{97C2254F-71E4-4AD4-BB66-9030E8B17868}" destId="{DD64032B-3FBE-4B0B-A84B-179CCDD5730F}" srcOrd="3" destOrd="0" presId="urn:microsoft.com/office/officeart/2005/8/layout/vProcess5"/>
    <dgm:cxn modelId="{774F245D-9A7E-412C-A2A1-5094F694E86F}" type="presParOf" srcId="{97C2254F-71E4-4AD4-BB66-9030E8B17868}" destId="{C5453B3F-7C38-4DE7-BF56-E556FD6B69EA}" srcOrd="4" destOrd="0" presId="urn:microsoft.com/office/officeart/2005/8/layout/vProcess5"/>
    <dgm:cxn modelId="{9CE086E1-50B5-4132-B60F-6317F44310E1}" type="presParOf" srcId="{97C2254F-71E4-4AD4-BB66-9030E8B17868}" destId="{B3AA9DCA-C4B1-47F5-BE86-372A5CC9470F}" srcOrd="5" destOrd="0" presId="urn:microsoft.com/office/officeart/2005/8/layout/vProcess5"/>
    <dgm:cxn modelId="{457E6A06-68A9-4235-BEBB-6257DD407D2A}" type="presParOf" srcId="{97C2254F-71E4-4AD4-BB66-9030E8B17868}" destId="{CF36E176-B909-481B-BC69-9BE3FFE20202}" srcOrd="6" destOrd="0" presId="urn:microsoft.com/office/officeart/2005/8/layout/vProcess5"/>
    <dgm:cxn modelId="{87DDAF07-B75F-4BF2-A3EA-22EDEE335103}" type="presParOf" srcId="{97C2254F-71E4-4AD4-BB66-9030E8B17868}" destId="{F4E1A9E9-3907-4F33-80D0-493D0D2C1D38}" srcOrd="7" destOrd="0" presId="urn:microsoft.com/office/officeart/2005/8/layout/vProcess5"/>
    <dgm:cxn modelId="{AF9033C1-7873-4494-B78F-655B786F5C8A}" type="presParOf" srcId="{97C2254F-71E4-4AD4-BB66-9030E8B17868}" destId="{5C198495-248A-41DB-B819-6D31C29F280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BECBF-4DA2-47D7-9E8F-30C473B57BD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04726A-4BF4-4A87-B6A3-C92A1D9D34AF}">
      <dgm:prSet/>
      <dgm:spPr/>
      <dgm:t>
        <a:bodyPr/>
        <a:lstStyle/>
        <a:p>
          <a:r>
            <a:rPr lang="en-US"/>
            <a:t>URDFs</a:t>
          </a:r>
        </a:p>
      </dgm:t>
    </dgm:pt>
    <dgm:pt modelId="{EC6D1BB2-19AD-4B64-83A6-D6D61772A79B}" type="parTrans" cxnId="{64AA80E7-0618-47FE-95E4-45D09EF52E23}">
      <dgm:prSet/>
      <dgm:spPr/>
      <dgm:t>
        <a:bodyPr/>
        <a:lstStyle/>
        <a:p>
          <a:endParaRPr lang="en-US"/>
        </a:p>
      </dgm:t>
    </dgm:pt>
    <dgm:pt modelId="{2CD78140-1D59-4849-B304-83F812C9DD03}" type="sibTrans" cxnId="{64AA80E7-0618-47FE-95E4-45D09EF52E23}">
      <dgm:prSet/>
      <dgm:spPr/>
      <dgm:t>
        <a:bodyPr/>
        <a:lstStyle/>
        <a:p>
          <a:endParaRPr lang="en-US"/>
        </a:p>
      </dgm:t>
    </dgm:pt>
    <dgm:pt modelId="{3BE9A8F5-3792-4755-BFEB-5CD8C56E46AA}">
      <dgm:prSet/>
      <dgm:spPr/>
      <dgm:t>
        <a:bodyPr/>
        <a:lstStyle/>
        <a:p>
          <a:r>
            <a:rPr lang="en-US"/>
            <a:t>MoveIt Setup Assistant</a:t>
          </a:r>
        </a:p>
      </dgm:t>
    </dgm:pt>
    <dgm:pt modelId="{C3C064E4-DDF6-4AA7-8BC2-F42C017BF4ED}" type="parTrans" cxnId="{6D26E6BA-4754-4E96-80ED-AE8D6C04C366}">
      <dgm:prSet/>
      <dgm:spPr/>
      <dgm:t>
        <a:bodyPr/>
        <a:lstStyle/>
        <a:p>
          <a:endParaRPr lang="en-US"/>
        </a:p>
      </dgm:t>
    </dgm:pt>
    <dgm:pt modelId="{9A60D56E-4504-4F35-B99A-6DDAED083B8F}" type="sibTrans" cxnId="{6D26E6BA-4754-4E96-80ED-AE8D6C04C366}">
      <dgm:prSet/>
      <dgm:spPr/>
      <dgm:t>
        <a:bodyPr/>
        <a:lstStyle/>
        <a:p>
          <a:endParaRPr lang="en-US"/>
        </a:p>
      </dgm:t>
    </dgm:pt>
    <dgm:pt modelId="{48C2FC14-0D97-4250-AA0F-79D496F9C516}">
      <dgm:prSet/>
      <dgm:spPr/>
      <dgm:t>
        <a:bodyPr/>
        <a:lstStyle/>
        <a:p>
          <a:r>
            <a:rPr lang="en-US"/>
            <a:t>Demo.launch</a:t>
          </a:r>
        </a:p>
      </dgm:t>
    </dgm:pt>
    <dgm:pt modelId="{BC97D76D-975B-4E46-95B0-61F068B02294}" type="parTrans" cxnId="{980C5DB2-96CF-423A-A12F-9AD6DC7A4914}">
      <dgm:prSet/>
      <dgm:spPr/>
      <dgm:t>
        <a:bodyPr/>
        <a:lstStyle/>
        <a:p>
          <a:endParaRPr lang="en-US"/>
        </a:p>
      </dgm:t>
    </dgm:pt>
    <dgm:pt modelId="{6978EB49-B262-49EF-BD89-55F7DB2B5678}" type="sibTrans" cxnId="{980C5DB2-96CF-423A-A12F-9AD6DC7A4914}">
      <dgm:prSet/>
      <dgm:spPr/>
      <dgm:t>
        <a:bodyPr/>
        <a:lstStyle/>
        <a:p>
          <a:endParaRPr lang="en-US"/>
        </a:p>
      </dgm:t>
    </dgm:pt>
    <dgm:pt modelId="{0BC73126-90BF-41D7-8B8B-96E49B8A3579}" type="pres">
      <dgm:prSet presAssocID="{FC5BECBF-4DA2-47D7-9E8F-30C473B57B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8C383D-EA86-45B6-AB9B-C8D0B26FD3B8}" type="pres">
      <dgm:prSet presAssocID="{2104726A-4BF4-4A87-B6A3-C92A1D9D34AF}" presName="hierRoot1" presStyleCnt="0"/>
      <dgm:spPr/>
    </dgm:pt>
    <dgm:pt modelId="{1C4749F9-9DA8-455A-AFB7-5FCE7B7CDE90}" type="pres">
      <dgm:prSet presAssocID="{2104726A-4BF4-4A87-B6A3-C92A1D9D34AF}" presName="composite" presStyleCnt="0"/>
      <dgm:spPr/>
    </dgm:pt>
    <dgm:pt modelId="{4CA98B9A-543B-47AD-A549-1357984E48AD}" type="pres">
      <dgm:prSet presAssocID="{2104726A-4BF4-4A87-B6A3-C92A1D9D34AF}" presName="background" presStyleLbl="node0" presStyleIdx="0" presStyleCnt="3"/>
      <dgm:spPr/>
    </dgm:pt>
    <dgm:pt modelId="{CD3A3C8D-C982-43F5-90F0-D27F02033058}" type="pres">
      <dgm:prSet presAssocID="{2104726A-4BF4-4A87-B6A3-C92A1D9D34AF}" presName="text" presStyleLbl="fgAcc0" presStyleIdx="0" presStyleCnt="3">
        <dgm:presLayoutVars>
          <dgm:chPref val="3"/>
        </dgm:presLayoutVars>
      </dgm:prSet>
      <dgm:spPr/>
    </dgm:pt>
    <dgm:pt modelId="{A9DEA0B9-90FD-444E-9BE9-EE921CF84E2E}" type="pres">
      <dgm:prSet presAssocID="{2104726A-4BF4-4A87-B6A3-C92A1D9D34AF}" presName="hierChild2" presStyleCnt="0"/>
      <dgm:spPr/>
    </dgm:pt>
    <dgm:pt modelId="{82EFF095-C292-4927-9A49-95CE6C81FA74}" type="pres">
      <dgm:prSet presAssocID="{3BE9A8F5-3792-4755-BFEB-5CD8C56E46AA}" presName="hierRoot1" presStyleCnt="0"/>
      <dgm:spPr/>
    </dgm:pt>
    <dgm:pt modelId="{D974DD38-D683-487D-BEB7-90A51B2D7DCB}" type="pres">
      <dgm:prSet presAssocID="{3BE9A8F5-3792-4755-BFEB-5CD8C56E46AA}" presName="composite" presStyleCnt="0"/>
      <dgm:spPr/>
    </dgm:pt>
    <dgm:pt modelId="{5DDE7CDC-BB30-49A6-B271-0A673F650AFF}" type="pres">
      <dgm:prSet presAssocID="{3BE9A8F5-3792-4755-BFEB-5CD8C56E46AA}" presName="background" presStyleLbl="node0" presStyleIdx="1" presStyleCnt="3"/>
      <dgm:spPr/>
    </dgm:pt>
    <dgm:pt modelId="{5A755C78-CEBB-4711-A9B6-C2970EFAE131}" type="pres">
      <dgm:prSet presAssocID="{3BE9A8F5-3792-4755-BFEB-5CD8C56E46AA}" presName="text" presStyleLbl="fgAcc0" presStyleIdx="1" presStyleCnt="3">
        <dgm:presLayoutVars>
          <dgm:chPref val="3"/>
        </dgm:presLayoutVars>
      </dgm:prSet>
      <dgm:spPr/>
    </dgm:pt>
    <dgm:pt modelId="{6089D212-67F1-4294-B69E-9045C316B94F}" type="pres">
      <dgm:prSet presAssocID="{3BE9A8F5-3792-4755-BFEB-5CD8C56E46AA}" presName="hierChild2" presStyleCnt="0"/>
      <dgm:spPr/>
    </dgm:pt>
    <dgm:pt modelId="{E22439AD-5A24-4763-87AD-22255B61BEAC}" type="pres">
      <dgm:prSet presAssocID="{48C2FC14-0D97-4250-AA0F-79D496F9C516}" presName="hierRoot1" presStyleCnt="0"/>
      <dgm:spPr/>
    </dgm:pt>
    <dgm:pt modelId="{E83247AD-03C4-4768-BE86-22473256F458}" type="pres">
      <dgm:prSet presAssocID="{48C2FC14-0D97-4250-AA0F-79D496F9C516}" presName="composite" presStyleCnt="0"/>
      <dgm:spPr/>
    </dgm:pt>
    <dgm:pt modelId="{C018B5D9-40CF-4DC4-A3A2-8B1AEA440837}" type="pres">
      <dgm:prSet presAssocID="{48C2FC14-0D97-4250-AA0F-79D496F9C516}" presName="background" presStyleLbl="node0" presStyleIdx="2" presStyleCnt="3"/>
      <dgm:spPr/>
    </dgm:pt>
    <dgm:pt modelId="{BB7BA739-CC87-4E59-A12F-C3E76CAD11BC}" type="pres">
      <dgm:prSet presAssocID="{48C2FC14-0D97-4250-AA0F-79D496F9C516}" presName="text" presStyleLbl="fgAcc0" presStyleIdx="2" presStyleCnt="3">
        <dgm:presLayoutVars>
          <dgm:chPref val="3"/>
        </dgm:presLayoutVars>
      </dgm:prSet>
      <dgm:spPr/>
    </dgm:pt>
    <dgm:pt modelId="{14E5EDC7-6885-4A17-9AB3-CCD728A2BB63}" type="pres">
      <dgm:prSet presAssocID="{48C2FC14-0D97-4250-AA0F-79D496F9C516}" presName="hierChild2" presStyleCnt="0"/>
      <dgm:spPr/>
    </dgm:pt>
  </dgm:ptLst>
  <dgm:cxnLst>
    <dgm:cxn modelId="{614BC226-A0BE-4432-A6C5-DBE750E72A11}" type="presOf" srcId="{2104726A-4BF4-4A87-B6A3-C92A1D9D34AF}" destId="{CD3A3C8D-C982-43F5-90F0-D27F02033058}" srcOrd="0" destOrd="0" presId="urn:microsoft.com/office/officeart/2005/8/layout/hierarchy1"/>
    <dgm:cxn modelId="{594DFE34-7349-450C-B57D-1C6E0AE44BB1}" type="presOf" srcId="{3BE9A8F5-3792-4755-BFEB-5CD8C56E46AA}" destId="{5A755C78-CEBB-4711-A9B6-C2970EFAE131}" srcOrd="0" destOrd="0" presId="urn:microsoft.com/office/officeart/2005/8/layout/hierarchy1"/>
    <dgm:cxn modelId="{A85B6A6C-3DB4-4AE0-9603-1791FEE80E0F}" type="presOf" srcId="{FC5BECBF-4DA2-47D7-9E8F-30C473B57BDF}" destId="{0BC73126-90BF-41D7-8B8B-96E49B8A3579}" srcOrd="0" destOrd="0" presId="urn:microsoft.com/office/officeart/2005/8/layout/hierarchy1"/>
    <dgm:cxn modelId="{980C5DB2-96CF-423A-A12F-9AD6DC7A4914}" srcId="{FC5BECBF-4DA2-47D7-9E8F-30C473B57BDF}" destId="{48C2FC14-0D97-4250-AA0F-79D496F9C516}" srcOrd="2" destOrd="0" parTransId="{BC97D76D-975B-4E46-95B0-61F068B02294}" sibTransId="{6978EB49-B262-49EF-BD89-55F7DB2B5678}"/>
    <dgm:cxn modelId="{4F38A3B6-CAF5-4559-BAE0-0C3029FEDEB4}" type="presOf" srcId="{48C2FC14-0D97-4250-AA0F-79D496F9C516}" destId="{BB7BA739-CC87-4E59-A12F-C3E76CAD11BC}" srcOrd="0" destOrd="0" presId="urn:microsoft.com/office/officeart/2005/8/layout/hierarchy1"/>
    <dgm:cxn modelId="{6D26E6BA-4754-4E96-80ED-AE8D6C04C366}" srcId="{FC5BECBF-4DA2-47D7-9E8F-30C473B57BDF}" destId="{3BE9A8F5-3792-4755-BFEB-5CD8C56E46AA}" srcOrd="1" destOrd="0" parTransId="{C3C064E4-DDF6-4AA7-8BC2-F42C017BF4ED}" sibTransId="{9A60D56E-4504-4F35-B99A-6DDAED083B8F}"/>
    <dgm:cxn modelId="{64AA80E7-0618-47FE-95E4-45D09EF52E23}" srcId="{FC5BECBF-4DA2-47D7-9E8F-30C473B57BDF}" destId="{2104726A-4BF4-4A87-B6A3-C92A1D9D34AF}" srcOrd="0" destOrd="0" parTransId="{EC6D1BB2-19AD-4B64-83A6-D6D61772A79B}" sibTransId="{2CD78140-1D59-4849-B304-83F812C9DD03}"/>
    <dgm:cxn modelId="{B2ADF32F-D28E-4013-9386-FAF5A96C0FFB}" type="presParOf" srcId="{0BC73126-90BF-41D7-8B8B-96E49B8A3579}" destId="{E58C383D-EA86-45B6-AB9B-C8D0B26FD3B8}" srcOrd="0" destOrd="0" presId="urn:microsoft.com/office/officeart/2005/8/layout/hierarchy1"/>
    <dgm:cxn modelId="{5F12DBD8-1469-4BAA-A679-F84BA7F5FCD7}" type="presParOf" srcId="{E58C383D-EA86-45B6-AB9B-C8D0B26FD3B8}" destId="{1C4749F9-9DA8-455A-AFB7-5FCE7B7CDE90}" srcOrd="0" destOrd="0" presId="urn:microsoft.com/office/officeart/2005/8/layout/hierarchy1"/>
    <dgm:cxn modelId="{C1D286CC-BA0C-4D71-A3B9-A201D8EAA29B}" type="presParOf" srcId="{1C4749F9-9DA8-455A-AFB7-5FCE7B7CDE90}" destId="{4CA98B9A-543B-47AD-A549-1357984E48AD}" srcOrd="0" destOrd="0" presId="urn:microsoft.com/office/officeart/2005/8/layout/hierarchy1"/>
    <dgm:cxn modelId="{0B7093BF-E5D5-49A3-91A9-416AA73BC8A3}" type="presParOf" srcId="{1C4749F9-9DA8-455A-AFB7-5FCE7B7CDE90}" destId="{CD3A3C8D-C982-43F5-90F0-D27F02033058}" srcOrd="1" destOrd="0" presId="urn:microsoft.com/office/officeart/2005/8/layout/hierarchy1"/>
    <dgm:cxn modelId="{2D55C334-11FF-4BD0-B738-E2C6D3BA74DA}" type="presParOf" srcId="{E58C383D-EA86-45B6-AB9B-C8D0B26FD3B8}" destId="{A9DEA0B9-90FD-444E-9BE9-EE921CF84E2E}" srcOrd="1" destOrd="0" presId="urn:microsoft.com/office/officeart/2005/8/layout/hierarchy1"/>
    <dgm:cxn modelId="{9C7EA0EE-BC5C-48ED-9755-F5B942AC942B}" type="presParOf" srcId="{0BC73126-90BF-41D7-8B8B-96E49B8A3579}" destId="{82EFF095-C292-4927-9A49-95CE6C81FA74}" srcOrd="1" destOrd="0" presId="urn:microsoft.com/office/officeart/2005/8/layout/hierarchy1"/>
    <dgm:cxn modelId="{C1FEB817-22D9-46CE-B608-5016F86B9D47}" type="presParOf" srcId="{82EFF095-C292-4927-9A49-95CE6C81FA74}" destId="{D974DD38-D683-487D-BEB7-90A51B2D7DCB}" srcOrd="0" destOrd="0" presId="urn:microsoft.com/office/officeart/2005/8/layout/hierarchy1"/>
    <dgm:cxn modelId="{215728A0-0B14-4F04-BA15-7072859ECD0D}" type="presParOf" srcId="{D974DD38-D683-487D-BEB7-90A51B2D7DCB}" destId="{5DDE7CDC-BB30-49A6-B271-0A673F650AFF}" srcOrd="0" destOrd="0" presId="urn:microsoft.com/office/officeart/2005/8/layout/hierarchy1"/>
    <dgm:cxn modelId="{5F65FCDA-5B04-4136-B718-F98A52E81D14}" type="presParOf" srcId="{D974DD38-D683-487D-BEB7-90A51B2D7DCB}" destId="{5A755C78-CEBB-4711-A9B6-C2970EFAE131}" srcOrd="1" destOrd="0" presId="urn:microsoft.com/office/officeart/2005/8/layout/hierarchy1"/>
    <dgm:cxn modelId="{D795E7C5-48D1-4F5D-A8CB-6E1B17766335}" type="presParOf" srcId="{82EFF095-C292-4927-9A49-95CE6C81FA74}" destId="{6089D212-67F1-4294-B69E-9045C316B94F}" srcOrd="1" destOrd="0" presId="urn:microsoft.com/office/officeart/2005/8/layout/hierarchy1"/>
    <dgm:cxn modelId="{68DDFD17-7778-47C4-A43F-3D8DB717F9C8}" type="presParOf" srcId="{0BC73126-90BF-41D7-8B8B-96E49B8A3579}" destId="{E22439AD-5A24-4763-87AD-22255B61BEAC}" srcOrd="2" destOrd="0" presId="urn:microsoft.com/office/officeart/2005/8/layout/hierarchy1"/>
    <dgm:cxn modelId="{9ED3B320-1619-4703-82AC-526D2239CDD4}" type="presParOf" srcId="{E22439AD-5A24-4763-87AD-22255B61BEAC}" destId="{E83247AD-03C4-4768-BE86-22473256F458}" srcOrd="0" destOrd="0" presId="urn:microsoft.com/office/officeart/2005/8/layout/hierarchy1"/>
    <dgm:cxn modelId="{D4AFE3C2-76B5-4EF1-B125-10E83936ECE0}" type="presParOf" srcId="{E83247AD-03C4-4768-BE86-22473256F458}" destId="{C018B5D9-40CF-4DC4-A3A2-8B1AEA440837}" srcOrd="0" destOrd="0" presId="urn:microsoft.com/office/officeart/2005/8/layout/hierarchy1"/>
    <dgm:cxn modelId="{D052F693-1E8D-4679-8A67-E697837A2CCF}" type="presParOf" srcId="{E83247AD-03C4-4768-BE86-22473256F458}" destId="{BB7BA739-CC87-4E59-A12F-C3E76CAD11BC}" srcOrd="1" destOrd="0" presId="urn:microsoft.com/office/officeart/2005/8/layout/hierarchy1"/>
    <dgm:cxn modelId="{AC3E741F-6C2F-4E8B-8649-EFD802A97A33}" type="presParOf" srcId="{E22439AD-5A24-4763-87AD-22255B61BEAC}" destId="{14E5EDC7-6885-4A17-9AB3-CCD728A2BB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655E18-2BD5-4FC6-A7C1-BF20F4C2AC2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C956B8-BFE9-4313-A385-38E0BC45E43A}">
      <dgm:prSet/>
      <dgm:spPr/>
      <dgm:t>
        <a:bodyPr/>
        <a:lstStyle/>
        <a:p>
          <a:r>
            <a:rPr lang="en-US" b="1" i="1" dirty="0"/>
            <a:t>3_panda_arm_moveit_config</a:t>
          </a:r>
          <a:r>
            <a:rPr lang="en-US" dirty="0"/>
            <a:t> : URDFs + XACROs + Meshes</a:t>
          </a:r>
        </a:p>
      </dgm:t>
    </dgm:pt>
    <dgm:pt modelId="{4AF06B2E-11C8-4DAA-B512-BBDFFCFA2302}" type="parTrans" cxnId="{A741AC6E-95FC-44BD-A470-0EF8A53A196E}">
      <dgm:prSet/>
      <dgm:spPr/>
      <dgm:t>
        <a:bodyPr/>
        <a:lstStyle/>
        <a:p>
          <a:endParaRPr lang="en-US"/>
        </a:p>
      </dgm:t>
    </dgm:pt>
    <dgm:pt modelId="{76C1FECB-B9E7-48D2-A2B8-3540A30EED8C}" type="sibTrans" cxnId="{A741AC6E-95FC-44BD-A470-0EF8A53A196E}">
      <dgm:prSet/>
      <dgm:spPr/>
      <dgm:t>
        <a:bodyPr/>
        <a:lstStyle/>
        <a:p>
          <a:endParaRPr lang="en-US"/>
        </a:p>
      </dgm:t>
    </dgm:pt>
    <dgm:pt modelId="{16BC0BB0-B8B5-4766-936A-252AEBF0DC0F}">
      <dgm:prSet/>
      <dgm:spPr/>
      <dgm:t>
        <a:bodyPr/>
        <a:lstStyle/>
        <a:p>
          <a:r>
            <a:rPr lang="en-US" b="1" i="1" dirty="0"/>
            <a:t>triple_panda_moveit_config</a:t>
          </a:r>
          <a:r>
            <a:rPr lang="en-US" dirty="0"/>
            <a:t>: Saved configurations + Codes</a:t>
          </a:r>
        </a:p>
      </dgm:t>
    </dgm:pt>
    <dgm:pt modelId="{0C17AEC2-0438-46D2-A8B2-784AF3D1DE3E}" type="parTrans" cxnId="{17EFBE93-4D5C-4BF1-93C5-797050CAEEFA}">
      <dgm:prSet/>
      <dgm:spPr/>
      <dgm:t>
        <a:bodyPr/>
        <a:lstStyle/>
        <a:p>
          <a:endParaRPr lang="en-US"/>
        </a:p>
      </dgm:t>
    </dgm:pt>
    <dgm:pt modelId="{1EA1FB8A-85BB-462B-B92D-76A8753A0CE2}" type="sibTrans" cxnId="{17EFBE93-4D5C-4BF1-93C5-797050CAEEFA}">
      <dgm:prSet/>
      <dgm:spPr/>
      <dgm:t>
        <a:bodyPr/>
        <a:lstStyle/>
        <a:p>
          <a:endParaRPr lang="en-US"/>
        </a:p>
      </dgm:t>
    </dgm:pt>
    <dgm:pt modelId="{5E9F314C-B580-4B16-A2C5-2E7BB0146F22}" type="pres">
      <dgm:prSet presAssocID="{C3655E18-2BD5-4FC6-A7C1-BF20F4C2AC2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8E42B0-0A7F-4879-A3E4-1A1C0025DEC9}" type="pres">
      <dgm:prSet presAssocID="{26C956B8-BFE9-4313-A385-38E0BC45E43A}" presName="hierRoot1" presStyleCnt="0"/>
      <dgm:spPr/>
    </dgm:pt>
    <dgm:pt modelId="{5E7C19B3-6E2F-4D84-8D14-CEFF85A357EB}" type="pres">
      <dgm:prSet presAssocID="{26C956B8-BFE9-4313-A385-38E0BC45E43A}" presName="composite" presStyleCnt="0"/>
      <dgm:spPr/>
    </dgm:pt>
    <dgm:pt modelId="{1660D52A-AB6F-4959-8A45-FF2966625054}" type="pres">
      <dgm:prSet presAssocID="{26C956B8-BFE9-4313-A385-38E0BC45E43A}" presName="background" presStyleLbl="node0" presStyleIdx="0" presStyleCnt="2"/>
      <dgm:spPr/>
    </dgm:pt>
    <dgm:pt modelId="{46BB1C23-2522-48C8-8A13-A9FD72D90F95}" type="pres">
      <dgm:prSet presAssocID="{26C956B8-BFE9-4313-A385-38E0BC45E43A}" presName="text" presStyleLbl="fgAcc0" presStyleIdx="0" presStyleCnt="2">
        <dgm:presLayoutVars>
          <dgm:chPref val="3"/>
        </dgm:presLayoutVars>
      </dgm:prSet>
      <dgm:spPr/>
    </dgm:pt>
    <dgm:pt modelId="{C94B744A-4C5A-4C72-AF37-8244D2667D0A}" type="pres">
      <dgm:prSet presAssocID="{26C956B8-BFE9-4313-A385-38E0BC45E43A}" presName="hierChild2" presStyleCnt="0"/>
      <dgm:spPr/>
    </dgm:pt>
    <dgm:pt modelId="{BA09D9A0-3B7A-4EE4-9DD8-66557C52E8E1}" type="pres">
      <dgm:prSet presAssocID="{16BC0BB0-B8B5-4766-936A-252AEBF0DC0F}" presName="hierRoot1" presStyleCnt="0"/>
      <dgm:spPr/>
    </dgm:pt>
    <dgm:pt modelId="{6036AD0C-B08E-4FCE-BD25-5300874C1BBF}" type="pres">
      <dgm:prSet presAssocID="{16BC0BB0-B8B5-4766-936A-252AEBF0DC0F}" presName="composite" presStyleCnt="0"/>
      <dgm:spPr/>
    </dgm:pt>
    <dgm:pt modelId="{6F907CE0-5C89-482B-9EDC-8A6DF0C2A7B8}" type="pres">
      <dgm:prSet presAssocID="{16BC0BB0-B8B5-4766-936A-252AEBF0DC0F}" presName="background" presStyleLbl="node0" presStyleIdx="1" presStyleCnt="2"/>
      <dgm:spPr/>
    </dgm:pt>
    <dgm:pt modelId="{C5FBE439-BA50-4ADC-A2C3-6E649BD93732}" type="pres">
      <dgm:prSet presAssocID="{16BC0BB0-B8B5-4766-936A-252AEBF0DC0F}" presName="text" presStyleLbl="fgAcc0" presStyleIdx="1" presStyleCnt="2">
        <dgm:presLayoutVars>
          <dgm:chPref val="3"/>
        </dgm:presLayoutVars>
      </dgm:prSet>
      <dgm:spPr/>
    </dgm:pt>
    <dgm:pt modelId="{AD128E3A-4204-4765-A9D6-E8F29491D7DF}" type="pres">
      <dgm:prSet presAssocID="{16BC0BB0-B8B5-4766-936A-252AEBF0DC0F}" presName="hierChild2" presStyleCnt="0"/>
      <dgm:spPr/>
    </dgm:pt>
  </dgm:ptLst>
  <dgm:cxnLst>
    <dgm:cxn modelId="{34253F43-0F80-4388-AEF2-C4D93BA87F6A}" type="presOf" srcId="{C3655E18-2BD5-4FC6-A7C1-BF20F4C2AC20}" destId="{5E9F314C-B580-4B16-A2C5-2E7BB0146F22}" srcOrd="0" destOrd="0" presId="urn:microsoft.com/office/officeart/2005/8/layout/hierarchy1"/>
    <dgm:cxn modelId="{A741AC6E-95FC-44BD-A470-0EF8A53A196E}" srcId="{C3655E18-2BD5-4FC6-A7C1-BF20F4C2AC20}" destId="{26C956B8-BFE9-4313-A385-38E0BC45E43A}" srcOrd="0" destOrd="0" parTransId="{4AF06B2E-11C8-4DAA-B512-BBDFFCFA2302}" sibTransId="{76C1FECB-B9E7-48D2-A2B8-3540A30EED8C}"/>
    <dgm:cxn modelId="{17EFBE93-4D5C-4BF1-93C5-797050CAEEFA}" srcId="{C3655E18-2BD5-4FC6-A7C1-BF20F4C2AC20}" destId="{16BC0BB0-B8B5-4766-936A-252AEBF0DC0F}" srcOrd="1" destOrd="0" parTransId="{0C17AEC2-0438-46D2-A8B2-784AF3D1DE3E}" sibTransId="{1EA1FB8A-85BB-462B-B92D-76A8753A0CE2}"/>
    <dgm:cxn modelId="{F4DFB59F-1893-4E9A-AC55-88A90BC59E88}" type="presOf" srcId="{26C956B8-BFE9-4313-A385-38E0BC45E43A}" destId="{46BB1C23-2522-48C8-8A13-A9FD72D90F95}" srcOrd="0" destOrd="0" presId="urn:microsoft.com/office/officeart/2005/8/layout/hierarchy1"/>
    <dgm:cxn modelId="{3A45B7DF-BA25-4E80-820F-5A49808CF344}" type="presOf" srcId="{16BC0BB0-B8B5-4766-936A-252AEBF0DC0F}" destId="{C5FBE439-BA50-4ADC-A2C3-6E649BD93732}" srcOrd="0" destOrd="0" presId="urn:microsoft.com/office/officeart/2005/8/layout/hierarchy1"/>
    <dgm:cxn modelId="{FE06F6F3-5B00-48BB-95E6-950943E45BED}" type="presParOf" srcId="{5E9F314C-B580-4B16-A2C5-2E7BB0146F22}" destId="{F68E42B0-0A7F-4879-A3E4-1A1C0025DEC9}" srcOrd="0" destOrd="0" presId="urn:microsoft.com/office/officeart/2005/8/layout/hierarchy1"/>
    <dgm:cxn modelId="{84ABCAE8-0D9B-449B-813D-577D45AEF050}" type="presParOf" srcId="{F68E42B0-0A7F-4879-A3E4-1A1C0025DEC9}" destId="{5E7C19B3-6E2F-4D84-8D14-CEFF85A357EB}" srcOrd="0" destOrd="0" presId="urn:microsoft.com/office/officeart/2005/8/layout/hierarchy1"/>
    <dgm:cxn modelId="{D3DF7902-DC62-4819-89A2-018CC32E48C3}" type="presParOf" srcId="{5E7C19B3-6E2F-4D84-8D14-CEFF85A357EB}" destId="{1660D52A-AB6F-4959-8A45-FF2966625054}" srcOrd="0" destOrd="0" presId="urn:microsoft.com/office/officeart/2005/8/layout/hierarchy1"/>
    <dgm:cxn modelId="{65BB472B-9A8C-4656-9F6B-F953EA0117FE}" type="presParOf" srcId="{5E7C19B3-6E2F-4D84-8D14-CEFF85A357EB}" destId="{46BB1C23-2522-48C8-8A13-A9FD72D90F95}" srcOrd="1" destOrd="0" presId="urn:microsoft.com/office/officeart/2005/8/layout/hierarchy1"/>
    <dgm:cxn modelId="{EBDE5725-BECC-400E-89B3-6898BA393608}" type="presParOf" srcId="{F68E42B0-0A7F-4879-A3E4-1A1C0025DEC9}" destId="{C94B744A-4C5A-4C72-AF37-8244D2667D0A}" srcOrd="1" destOrd="0" presId="urn:microsoft.com/office/officeart/2005/8/layout/hierarchy1"/>
    <dgm:cxn modelId="{204C0FE0-CF06-49E7-8029-D78C3266844B}" type="presParOf" srcId="{5E9F314C-B580-4B16-A2C5-2E7BB0146F22}" destId="{BA09D9A0-3B7A-4EE4-9DD8-66557C52E8E1}" srcOrd="1" destOrd="0" presId="urn:microsoft.com/office/officeart/2005/8/layout/hierarchy1"/>
    <dgm:cxn modelId="{A98B7F4C-1414-44F9-8340-24B794F16419}" type="presParOf" srcId="{BA09D9A0-3B7A-4EE4-9DD8-66557C52E8E1}" destId="{6036AD0C-B08E-4FCE-BD25-5300874C1BBF}" srcOrd="0" destOrd="0" presId="urn:microsoft.com/office/officeart/2005/8/layout/hierarchy1"/>
    <dgm:cxn modelId="{C2D91EC8-3E89-416E-9AC2-75A90E160BD3}" type="presParOf" srcId="{6036AD0C-B08E-4FCE-BD25-5300874C1BBF}" destId="{6F907CE0-5C89-482B-9EDC-8A6DF0C2A7B8}" srcOrd="0" destOrd="0" presId="urn:microsoft.com/office/officeart/2005/8/layout/hierarchy1"/>
    <dgm:cxn modelId="{19364EBA-86E5-4D06-A535-C07B523963B1}" type="presParOf" srcId="{6036AD0C-B08E-4FCE-BD25-5300874C1BBF}" destId="{C5FBE439-BA50-4ADC-A2C3-6E649BD93732}" srcOrd="1" destOrd="0" presId="urn:microsoft.com/office/officeart/2005/8/layout/hierarchy1"/>
    <dgm:cxn modelId="{B6295B83-A5D8-4802-A917-CCF146F77819}" type="presParOf" srcId="{BA09D9A0-3B7A-4EE4-9DD8-66557C52E8E1}" destId="{AD128E3A-4204-4765-A9D6-E8F29491D7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0C13E0-CC42-4BDF-92C2-D5EB63D4A9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099DFBD6-099D-4871-98E1-8FE7000335D8}">
      <dgm:prSet/>
      <dgm:spPr/>
      <dgm:t>
        <a:bodyPr/>
        <a:lstStyle/>
        <a:p>
          <a:r>
            <a:rPr lang="en-US"/>
            <a:t>Set up</a:t>
          </a:r>
        </a:p>
      </dgm:t>
    </dgm:pt>
    <dgm:pt modelId="{7842E206-B170-4BE4-A39E-A7054C188FDA}" type="parTrans" cxnId="{4A793F87-2763-4324-947B-77B83468AFCA}">
      <dgm:prSet/>
      <dgm:spPr/>
      <dgm:t>
        <a:bodyPr/>
        <a:lstStyle/>
        <a:p>
          <a:endParaRPr lang="en-US"/>
        </a:p>
      </dgm:t>
    </dgm:pt>
    <dgm:pt modelId="{27B08A89-C160-476F-8D1A-441B63645209}" type="sibTrans" cxnId="{4A793F87-2763-4324-947B-77B83468AFCA}">
      <dgm:prSet/>
      <dgm:spPr/>
      <dgm:t>
        <a:bodyPr/>
        <a:lstStyle/>
        <a:p>
          <a:endParaRPr lang="en-US"/>
        </a:p>
      </dgm:t>
    </dgm:pt>
    <dgm:pt modelId="{595747A5-ED0D-46AD-8FCE-797D369250E2}">
      <dgm:prSet/>
      <dgm:spPr/>
      <dgm:t>
        <a:bodyPr/>
        <a:lstStyle/>
        <a:p>
          <a:r>
            <a:rPr lang="en-US"/>
            <a:t>The Merge-Sort</a:t>
          </a:r>
        </a:p>
      </dgm:t>
    </dgm:pt>
    <dgm:pt modelId="{0D4C981E-A75C-47DD-B0F4-6D53019FEFE8}" type="parTrans" cxnId="{AB4450D1-8EBB-4BB3-81A4-2F130AA74F89}">
      <dgm:prSet/>
      <dgm:spPr/>
      <dgm:t>
        <a:bodyPr/>
        <a:lstStyle/>
        <a:p>
          <a:endParaRPr lang="en-US"/>
        </a:p>
      </dgm:t>
    </dgm:pt>
    <dgm:pt modelId="{5444A397-B313-4233-BE46-3BF1D631636B}" type="sibTrans" cxnId="{AB4450D1-8EBB-4BB3-81A4-2F130AA74F89}">
      <dgm:prSet/>
      <dgm:spPr/>
      <dgm:t>
        <a:bodyPr/>
        <a:lstStyle/>
        <a:p>
          <a:endParaRPr lang="en-US"/>
        </a:p>
      </dgm:t>
    </dgm:pt>
    <dgm:pt modelId="{91BFADB3-E658-4D23-8C75-08FD6FCFC46D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9D942C02-50D5-4251-BD0A-4B66AD4B93CC}" type="parTrans" cxnId="{418E87FB-82E4-42FB-B067-86E73E067DD1}">
      <dgm:prSet/>
      <dgm:spPr/>
      <dgm:t>
        <a:bodyPr/>
        <a:lstStyle/>
        <a:p>
          <a:endParaRPr lang="en-US"/>
        </a:p>
      </dgm:t>
    </dgm:pt>
    <dgm:pt modelId="{94D2ED37-6478-48C1-98C9-7FF59EF8AC21}" type="sibTrans" cxnId="{418E87FB-82E4-42FB-B067-86E73E067DD1}">
      <dgm:prSet/>
      <dgm:spPr/>
      <dgm:t>
        <a:bodyPr/>
        <a:lstStyle/>
        <a:p>
          <a:endParaRPr lang="en-US"/>
        </a:p>
      </dgm:t>
    </dgm:pt>
    <dgm:pt modelId="{20048BCA-4D47-4F5D-B4FD-F245606D1D13}" type="pres">
      <dgm:prSet presAssocID="{590C13E0-CC42-4BDF-92C2-D5EB63D4A9A1}" presName="root" presStyleCnt="0">
        <dgm:presLayoutVars>
          <dgm:dir/>
          <dgm:resizeHandles val="exact"/>
        </dgm:presLayoutVars>
      </dgm:prSet>
      <dgm:spPr/>
    </dgm:pt>
    <dgm:pt modelId="{435894A6-2448-46B2-B878-1DCB766F36F3}" type="pres">
      <dgm:prSet presAssocID="{099DFBD6-099D-4871-98E1-8FE7000335D8}" presName="compNode" presStyleCnt="0"/>
      <dgm:spPr/>
    </dgm:pt>
    <dgm:pt modelId="{6908F59C-5146-4ECF-9C1F-040A42D924B3}" type="pres">
      <dgm:prSet presAssocID="{099DFBD6-099D-4871-98E1-8FE7000335D8}" presName="bgRect" presStyleLbl="bgShp" presStyleIdx="0" presStyleCnt="3"/>
      <dgm:spPr/>
    </dgm:pt>
    <dgm:pt modelId="{4F752364-E415-47A4-B83C-31E8F6D71BAB}" type="pres">
      <dgm:prSet presAssocID="{099DFBD6-099D-4871-98E1-8FE7000335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946F79-7270-494F-8A69-444A9ED5257F}" type="pres">
      <dgm:prSet presAssocID="{099DFBD6-099D-4871-98E1-8FE7000335D8}" presName="spaceRect" presStyleCnt="0"/>
      <dgm:spPr/>
    </dgm:pt>
    <dgm:pt modelId="{74124F3E-2047-4C9D-B8FE-64F75ED559F5}" type="pres">
      <dgm:prSet presAssocID="{099DFBD6-099D-4871-98E1-8FE7000335D8}" presName="parTx" presStyleLbl="revTx" presStyleIdx="0" presStyleCnt="3">
        <dgm:presLayoutVars>
          <dgm:chMax val="0"/>
          <dgm:chPref val="0"/>
        </dgm:presLayoutVars>
      </dgm:prSet>
      <dgm:spPr/>
    </dgm:pt>
    <dgm:pt modelId="{B6B65F10-A009-4A6C-AE30-4222E59D2AC0}" type="pres">
      <dgm:prSet presAssocID="{27B08A89-C160-476F-8D1A-441B63645209}" presName="sibTrans" presStyleCnt="0"/>
      <dgm:spPr/>
    </dgm:pt>
    <dgm:pt modelId="{49ADA023-EAEC-4D94-BDA0-FD94733B0C19}" type="pres">
      <dgm:prSet presAssocID="{595747A5-ED0D-46AD-8FCE-797D369250E2}" presName="compNode" presStyleCnt="0"/>
      <dgm:spPr/>
    </dgm:pt>
    <dgm:pt modelId="{463A5EE8-354B-4949-92B0-37C41BAA7DFF}" type="pres">
      <dgm:prSet presAssocID="{595747A5-ED0D-46AD-8FCE-797D369250E2}" presName="bgRect" presStyleLbl="bgShp" presStyleIdx="1" presStyleCnt="3"/>
      <dgm:spPr/>
    </dgm:pt>
    <dgm:pt modelId="{62C448F9-ADAF-482B-94BD-C7A1AAA43733}" type="pres">
      <dgm:prSet presAssocID="{595747A5-ED0D-46AD-8FCE-797D369250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F931AE3A-4F0D-4829-A24B-14FB3CF1C0A3}" type="pres">
      <dgm:prSet presAssocID="{595747A5-ED0D-46AD-8FCE-797D369250E2}" presName="spaceRect" presStyleCnt="0"/>
      <dgm:spPr/>
    </dgm:pt>
    <dgm:pt modelId="{B024C7F8-02A2-4FFB-A389-0E39C2821AAF}" type="pres">
      <dgm:prSet presAssocID="{595747A5-ED0D-46AD-8FCE-797D369250E2}" presName="parTx" presStyleLbl="revTx" presStyleIdx="1" presStyleCnt="3">
        <dgm:presLayoutVars>
          <dgm:chMax val="0"/>
          <dgm:chPref val="0"/>
        </dgm:presLayoutVars>
      </dgm:prSet>
      <dgm:spPr/>
    </dgm:pt>
    <dgm:pt modelId="{A60133BE-EEBC-4F36-9872-078C61C9634A}" type="pres">
      <dgm:prSet presAssocID="{5444A397-B313-4233-BE46-3BF1D631636B}" presName="sibTrans" presStyleCnt="0"/>
      <dgm:spPr/>
    </dgm:pt>
    <dgm:pt modelId="{B8B44557-B18A-4FCE-B0F9-9FFBAA9F28CB}" type="pres">
      <dgm:prSet presAssocID="{91BFADB3-E658-4D23-8C75-08FD6FCFC46D}" presName="compNode" presStyleCnt="0"/>
      <dgm:spPr/>
    </dgm:pt>
    <dgm:pt modelId="{D938F93F-C0A2-43BF-A792-D08B46A45BF8}" type="pres">
      <dgm:prSet presAssocID="{91BFADB3-E658-4D23-8C75-08FD6FCFC46D}" presName="bgRect" presStyleLbl="bgShp" presStyleIdx="2" presStyleCnt="3"/>
      <dgm:spPr/>
    </dgm:pt>
    <dgm:pt modelId="{3F0B2FE6-B77C-41B0-9921-D7D16F5F9820}" type="pres">
      <dgm:prSet presAssocID="{91BFADB3-E658-4D23-8C75-08FD6FCFC4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E3763C9-C3A9-4FA4-9FC7-95B6AF57243E}" type="pres">
      <dgm:prSet presAssocID="{91BFADB3-E658-4D23-8C75-08FD6FCFC46D}" presName="spaceRect" presStyleCnt="0"/>
      <dgm:spPr/>
    </dgm:pt>
    <dgm:pt modelId="{11376229-BDE8-4B67-9AB2-6112FE8DBF49}" type="pres">
      <dgm:prSet presAssocID="{91BFADB3-E658-4D23-8C75-08FD6FCFC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07900C-FED1-408B-9B4F-C0EA4CFF6443}" type="presOf" srcId="{91BFADB3-E658-4D23-8C75-08FD6FCFC46D}" destId="{11376229-BDE8-4B67-9AB2-6112FE8DBF49}" srcOrd="0" destOrd="0" presId="urn:microsoft.com/office/officeart/2018/2/layout/IconVerticalSolidList"/>
    <dgm:cxn modelId="{1B4F9333-E8B9-475F-9301-1C2FBE956E9F}" type="presOf" srcId="{595747A5-ED0D-46AD-8FCE-797D369250E2}" destId="{B024C7F8-02A2-4FFB-A389-0E39C2821AAF}" srcOrd="0" destOrd="0" presId="urn:microsoft.com/office/officeart/2018/2/layout/IconVerticalSolidList"/>
    <dgm:cxn modelId="{4A793F87-2763-4324-947B-77B83468AFCA}" srcId="{590C13E0-CC42-4BDF-92C2-D5EB63D4A9A1}" destId="{099DFBD6-099D-4871-98E1-8FE7000335D8}" srcOrd="0" destOrd="0" parTransId="{7842E206-B170-4BE4-A39E-A7054C188FDA}" sibTransId="{27B08A89-C160-476F-8D1A-441B63645209}"/>
    <dgm:cxn modelId="{99ABD1C5-E8FC-4243-8425-B8291176AF3C}" type="presOf" srcId="{590C13E0-CC42-4BDF-92C2-D5EB63D4A9A1}" destId="{20048BCA-4D47-4F5D-B4FD-F245606D1D13}" srcOrd="0" destOrd="0" presId="urn:microsoft.com/office/officeart/2018/2/layout/IconVerticalSolidList"/>
    <dgm:cxn modelId="{AB4450D1-8EBB-4BB3-81A4-2F130AA74F89}" srcId="{590C13E0-CC42-4BDF-92C2-D5EB63D4A9A1}" destId="{595747A5-ED0D-46AD-8FCE-797D369250E2}" srcOrd="1" destOrd="0" parTransId="{0D4C981E-A75C-47DD-B0F4-6D53019FEFE8}" sibTransId="{5444A397-B313-4233-BE46-3BF1D631636B}"/>
    <dgm:cxn modelId="{249923DE-B753-4872-BED9-DD3EDAEFFC91}" type="presOf" srcId="{099DFBD6-099D-4871-98E1-8FE7000335D8}" destId="{74124F3E-2047-4C9D-B8FE-64F75ED559F5}" srcOrd="0" destOrd="0" presId="urn:microsoft.com/office/officeart/2018/2/layout/IconVerticalSolidList"/>
    <dgm:cxn modelId="{418E87FB-82E4-42FB-B067-86E73E067DD1}" srcId="{590C13E0-CC42-4BDF-92C2-D5EB63D4A9A1}" destId="{91BFADB3-E658-4D23-8C75-08FD6FCFC46D}" srcOrd="2" destOrd="0" parTransId="{9D942C02-50D5-4251-BD0A-4B66AD4B93CC}" sibTransId="{94D2ED37-6478-48C1-98C9-7FF59EF8AC21}"/>
    <dgm:cxn modelId="{E1242E3A-99EE-4AA6-BB5A-98FAFC355DA2}" type="presParOf" srcId="{20048BCA-4D47-4F5D-B4FD-F245606D1D13}" destId="{435894A6-2448-46B2-B878-1DCB766F36F3}" srcOrd="0" destOrd="0" presId="urn:microsoft.com/office/officeart/2018/2/layout/IconVerticalSolidList"/>
    <dgm:cxn modelId="{325C48DA-E11D-4FBF-AEF5-20153E352F55}" type="presParOf" srcId="{435894A6-2448-46B2-B878-1DCB766F36F3}" destId="{6908F59C-5146-4ECF-9C1F-040A42D924B3}" srcOrd="0" destOrd="0" presId="urn:microsoft.com/office/officeart/2018/2/layout/IconVerticalSolidList"/>
    <dgm:cxn modelId="{968F4E1F-DDD6-4361-A542-DE9B97C943C1}" type="presParOf" srcId="{435894A6-2448-46B2-B878-1DCB766F36F3}" destId="{4F752364-E415-47A4-B83C-31E8F6D71BAB}" srcOrd="1" destOrd="0" presId="urn:microsoft.com/office/officeart/2018/2/layout/IconVerticalSolidList"/>
    <dgm:cxn modelId="{7BCE1F88-ACA4-46DA-8EF8-7849C85E31C6}" type="presParOf" srcId="{435894A6-2448-46B2-B878-1DCB766F36F3}" destId="{5B946F79-7270-494F-8A69-444A9ED5257F}" srcOrd="2" destOrd="0" presId="urn:microsoft.com/office/officeart/2018/2/layout/IconVerticalSolidList"/>
    <dgm:cxn modelId="{02D82042-E623-4BC7-930A-AA7127EE93E3}" type="presParOf" srcId="{435894A6-2448-46B2-B878-1DCB766F36F3}" destId="{74124F3E-2047-4C9D-B8FE-64F75ED559F5}" srcOrd="3" destOrd="0" presId="urn:microsoft.com/office/officeart/2018/2/layout/IconVerticalSolidList"/>
    <dgm:cxn modelId="{17DE9161-4C86-471A-87A9-A5D452E582BA}" type="presParOf" srcId="{20048BCA-4D47-4F5D-B4FD-F245606D1D13}" destId="{B6B65F10-A009-4A6C-AE30-4222E59D2AC0}" srcOrd="1" destOrd="0" presId="urn:microsoft.com/office/officeart/2018/2/layout/IconVerticalSolidList"/>
    <dgm:cxn modelId="{5B20FB26-0AC3-40CA-A7BB-2DE07C7DABA8}" type="presParOf" srcId="{20048BCA-4D47-4F5D-B4FD-F245606D1D13}" destId="{49ADA023-EAEC-4D94-BDA0-FD94733B0C19}" srcOrd="2" destOrd="0" presId="urn:microsoft.com/office/officeart/2018/2/layout/IconVerticalSolidList"/>
    <dgm:cxn modelId="{92B6BB88-7058-4A92-93DA-04ECC04535A5}" type="presParOf" srcId="{49ADA023-EAEC-4D94-BDA0-FD94733B0C19}" destId="{463A5EE8-354B-4949-92B0-37C41BAA7DFF}" srcOrd="0" destOrd="0" presId="urn:microsoft.com/office/officeart/2018/2/layout/IconVerticalSolidList"/>
    <dgm:cxn modelId="{426F44C8-EE5D-4BA4-AEB2-C2199D53CE38}" type="presParOf" srcId="{49ADA023-EAEC-4D94-BDA0-FD94733B0C19}" destId="{62C448F9-ADAF-482B-94BD-C7A1AAA43733}" srcOrd="1" destOrd="0" presId="urn:microsoft.com/office/officeart/2018/2/layout/IconVerticalSolidList"/>
    <dgm:cxn modelId="{7C0FEEB9-7500-40CC-ACE1-602F66B7D1AF}" type="presParOf" srcId="{49ADA023-EAEC-4D94-BDA0-FD94733B0C19}" destId="{F931AE3A-4F0D-4829-A24B-14FB3CF1C0A3}" srcOrd="2" destOrd="0" presId="urn:microsoft.com/office/officeart/2018/2/layout/IconVerticalSolidList"/>
    <dgm:cxn modelId="{19C3D339-9E46-4382-BC8F-D732855F55F2}" type="presParOf" srcId="{49ADA023-EAEC-4D94-BDA0-FD94733B0C19}" destId="{B024C7F8-02A2-4FFB-A389-0E39C2821AAF}" srcOrd="3" destOrd="0" presId="urn:microsoft.com/office/officeart/2018/2/layout/IconVerticalSolidList"/>
    <dgm:cxn modelId="{62D13E07-AF47-4763-8765-58A54F6C03FF}" type="presParOf" srcId="{20048BCA-4D47-4F5D-B4FD-F245606D1D13}" destId="{A60133BE-EEBC-4F36-9872-078C61C9634A}" srcOrd="3" destOrd="0" presId="urn:microsoft.com/office/officeart/2018/2/layout/IconVerticalSolidList"/>
    <dgm:cxn modelId="{2C394439-747B-4F2D-9238-E5B3C3380BD1}" type="presParOf" srcId="{20048BCA-4D47-4F5D-B4FD-F245606D1D13}" destId="{B8B44557-B18A-4FCE-B0F9-9FFBAA9F28CB}" srcOrd="4" destOrd="0" presId="urn:microsoft.com/office/officeart/2018/2/layout/IconVerticalSolidList"/>
    <dgm:cxn modelId="{B07FFD40-2AB1-4755-BB01-8EFC527FE0A0}" type="presParOf" srcId="{B8B44557-B18A-4FCE-B0F9-9FFBAA9F28CB}" destId="{D938F93F-C0A2-43BF-A792-D08B46A45BF8}" srcOrd="0" destOrd="0" presId="urn:microsoft.com/office/officeart/2018/2/layout/IconVerticalSolidList"/>
    <dgm:cxn modelId="{35547CA7-E2D5-4EF0-8F42-9897993928BB}" type="presParOf" srcId="{B8B44557-B18A-4FCE-B0F9-9FFBAA9F28CB}" destId="{3F0B2FE6-B77C-41B0-9921-D7D16F5F9820}" srcOrd="1" destOrd="0" presId="urn:microsoft.com/office/officeart/2018/2/layout/IconVerticalSolidList"/>
    <dgm:cxn modelId="{C63AF850-2CDF-4C9D-89FE-B4EAC6BB6505}" type="presParOf" srcId="{B8B44557-B18A-4FCE-B0F9-9FFBAA9F28CB}" destId="{DE3763C9-C3A9-4FA4-9FC7-95B6AF57243E}" srcOrd="2" destOrd="0" presId="urn:microsoft.com/office/officeart/2018/2/layout/IconVerticalSolidList"/>
    <dgm:cxn modelId="{0E5EA3FA-74B9-40DF-9E8F-91BDB536A05A}" type="presParOf" srcId="{B8B44557-B18A-4FCE-B0F9-9FFBAA9F28CB}" destId="{11376229-BDE8-4B67-9AB2-6112FE8DBF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6D29C3-8DBE-4DE7-B100-F5F12D55964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BB41D4-1A66-441C-9A53-B702654FDEE6}">
      <dgm:prSet/>
      <dgm:spPr/>
      <dgm:t>
        <a:bodyPr/>
        <a:lstStyle/>
        <a:p>
          <a:r>
            <a:rPr lang="en-US" dirty="0"/>
            <a:t>The future works for this project should include </a:t>
          </a:r>
          <a:r>
            <a:rPr lang="en-US" b="1" dirty="0"/>
            <a:t>“Dynamic collision checking” </a:t>
          </a:r>
          <a:r>
            <a:rPr lang="en-US" b="0" dirty="0"/>
            <a:t>for real-time collision detection</a:t>
          </a:r>
          <a:r>
            <a:rPr lang="en-US" b="1" dirty="0"/>
            <a:t>.</a:t>
          </a:r>
          <a:endParaRPr lang="en-US" dirty="0"/>
        </a:p>
      </dgm:t>
    </dgm:pt>
    <dgm:pt modelId="{19ACB830-C3BC-41DB-BA6F-B5D5248A8588}" type="parTrans" cxnId="{A3AFD73E-2010-4953-AF05-53D5D417E5BD}">
      <dgm:prSet/>
      <dgm:spPr/>
      <dgm:t>
        <a:bodyPr/>
        <a:lstStyle/>
        <a:p>
          <a:endParaRPr lang="en-US"/>
        </a:p>
      </dgm:t>
    </dgm:pt>
    <dgm:pt modelId="{F058E708-487F-4EE9-9535-B31D947D1474}" type="sibTrans" cxnId="{A3AFD73E-2010-4953-AF05-53D5D417E5BD}">
      <dgm:prSet/>
      <dgm:spPr/>
      <dgm:t>
        <a:bodyPr/>
        <a:lstStyle/>
        <a:p>
          <a:endParaRPr lang="en-US"/>
        </a:p>
      </dgm:t>
    </dgm:pt>
    <dgm:pt modelId="{C0E850BA-ADAC-4E30-99B2-F995F435FE2D}">
      <dgm:prSet/>
      <dgm:spPr/>
      <dgm:t>
        <a:bodyPr/>
        <a:lstStyle/>
        <a:p>
          <a:r>
            <a:rPr lang="en-US" dirty="0"/>
            <a:t>This assembly work can be done in significantly less amount of time if the waiting time is reduced or eliminated by implementing </a:t>
          </a:r>
          <a:r>
            <a:rPr lang="en-US" b="1" dirty="0"/>
            <a:t>“Dynamic collision checking”</a:t>
          </a:r>
          <a:r>
            <a:rPr lang="en-US" dirty="0"/>
            <a:t>, which allows the robot arms to check for collision objects in their planned path and be able avoid it, even after the arm has started moving.</a:t>
          </a:r>
        </a:p>
      </dgm:t>
    </dgm:pt>
    <dgm:pt modelId="{4351BF92-E905-4CF7-96CA-51818E3B2B2E}" type="parTrans" cxnId="{77564614-E6A2-4104-A907-B86A2DC6F617}">
      <dgm:prSet/>
      <dgm:spPr/>
      <dgm:t>
        <a:bodyPr/>
        <a:lstStyle/>
        <a:p>
          <a:endParaRPr lang="en-US"/>
        </a:p>
      </dgm:t>
    </dgm:pt>
    <dgm:pt modelId="{828C703E-F16B-4738-9522-4DBAEF346D4B}" type="sibTrans" cxnId="{77564614-E6A2-4104-A907-B86A2DC6F617}">
      <dgm:prSet/>
      <dgm:spPr/>
      <dgm:t>
        <a:bodyPr/>
        <a:lstStyle/>
        <a:p>
          <a:endParaRPr lang="en-US"/>
        </a:p>
      </dgm:t>
    </dgm:pt>
    <dgm:pt modelId="{AC78D528-D424-445F-9242-A9F2AE77F2BE}">
      <dgm:prSet/>
      <dgm:spPr/>
      <dgm:t>
        <a:bodyPr/>
        <a:lstStyle/>
        <a:p>
          <a:r>
            <a:rPr lang="en-US"/>
            <a:t>Other future work implementation should make these arms mobile, by putting them on wheels.</a:t>
          </a:r>
        </a:p>
      </dgm:t>
    </dgm:pt>
    <dgm:pt modelId="{6BF85671-F0B0-49F7-8A90-3375C052925A}" type="parTrans" cxnId="{162F55AF-58E8-4F1A-B2F0-AFF9B6EF93E6}">
      <dgm:prSet/>
      <dgm:spPr/>
      <dgm:t>
        <a:bodyPr/>
        <a:lstStyle/>
        <a:p>
          <a:endParaRPr lang="en-US"/>
        </a:p>
      </dgm:t>
    </dgm:pt>
    <dgm:pt modelId="{6842D234-D8B2-430D-A60E-26F6D8BB3C8E}" type="sibTrans" cxnId="{162F55AF-58E8-4F1A-B2F0-AFF9B6EF93E6}">
      <dgm:prSet/>
      <dgm:spPr/>
      <dgm:t>
        <a:bodyPr/>
        <a:lstStyle/>
        <a:p>
          <a:endParaRPr lang="en-US"/>
        </a:p>
      </dgm:t>
    </dgm:pt>
    <dgm:pt modelId="{E23C3F8C-BF6E-4060-B80F-4C0D93D3D2CA}">
      <dgm:prSet/>
      <dgm:spPr/>
      <dgm:t>
        <a:bodyPr/>
        <a:lstStyle/>
        <a:p>
          <a:r>
            <a:rPr lang="en-US" dirty="0"/>
            <a:t>To work with different groups of arm robots in a vicinity to finish co-assembly tasks employing RPCs.</a:t>
          </a:r>
        </a:p>
      </dgm:t>
    </dgm:pt>
    <dgm:pt modelId="{D2E32507-2869-4730-BAB6-DE78794D6D2C}" type="parTrans" cxnId="{F22A60AF-6A60-4FA2-B8CF-61474DB74D6B}">
      <dgm:prSet/>
      <dgm:spPr/>
      <dgm:t>
        <a:bodyPr/>
        <a:lstStyle/>
        <a:p>
          <a:endParaRPr lang="en-US"/>
        </a:p>
      </dgm:t>
    </dgm:pt>
    <dgm:pt modelId="{9D45D84D-D304-423D-BBC2-A65F7005D565}" type="sibTrans" cxnId="{F22A60AF-6A60-4FA2-B8CF-61474DB74D6B}">
      <dgm:prSet/>
      <dgm:spPr/>
      <dgm:t>
        <a:bodyPr/>
        <a:lstStyle/>
        <a:p>
          <a:endParaRPr lang="en-US"/>
        </a:p>
      </dgm:t>
    </dgm:pt>
    <dgm:pt modelId="{0DE7F3BF-48CC-4420-841A-EF46601C0530}" type="pres">
      <dgm:prSet presAssocID="{966D29C3-8DBE-4DE7-B100-F5F12D55964B}" presName="linear" presStyleCnt="0">
        <dgm:presLayoutVars>
          <dgm:animLvl val="lvl"/>
          <dgm:resizeHandles val="exact"/>
        </dgm:presLayoutVars>
      </dgm:prSet>
      <dgm:spPr/>
    </dgm:pt>
    <dgm:pt modelId="{3D99EBFE-2114-4DC4-A78A-7974766F406A}" type="pres">
      <dgm:prSet presAssocID="{CABB41D4-1A66-441C-9A53-B702654FDEE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FCD28B-E367-40A9-A37A-47C2B8EC6625}" type="pres">
      <dgm:prSet presAssocID="{CABB41D4-1A66-441C-9A53-B702654FDEE6}" presName="childText" presStyleLbl="revTx" presStyleIdx="0" presStyleCnt="2">
        <dgm:presLayoutVars>
          <dgm:bulletEnabled val="1"/>
        </dgm:presLayoutVars>
      </dgm:prSet>
      <dgm:spPr/>
    </dgm:pt>
    <dgm:pt modelId="{AB3DA926-D07A-4A3C-A0C8-93BD2D0E6044}" type="pres">
      <dgm:prSet presAssocID="{AC78D528-D424-445F-9242-A9F2AE77F2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D22A0C-998F-4ABE-AF5D-9D4CFD047046}" type="pres">
      <dgm:prSet presAssocID="{AC78D528-D424-445F-9242-A9F2AE77F2B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7564614-E6A2-4104-A907-B86A2DC6F617}" srcId="{CABB41D4-1A66-441C-9A53-B702654FDEE6}" destId="{C0E850BA-ADAC-4E30-99B2-F995F435FE2D}" srcOrd="0" destOrd="0" parTransId="{4351BF92-E905-4CF7-96CA-51818E3B2B2E}" sibTransId="{828C703E-F16B-4738-9522-4DBAEF346D4B}"/>
    <dgm:cxn modelId="{42088928-B24A-4429-8546-4396E45E6CFA}" type="presOf" srcId="{C0E850BA-ADAC-4E30-99B2-F995F435FE2D}" destId="{17FCD28B-E367-40A9-A37A-47C2B8EC6625}" srcOrd="0" destOrd="0" presId="urn:microsoft.com/office/officeart/2005/8/layout/vList2"/>
    <dgm:cxn modelId="{2C29053D-0D49-4E7F-99DA-778DE9B7D8BC}" type="presOf" srcId="{AC78D528-D424-445F-9242-A9F2AE77F2BE}" destId="{AB3DA926-D07A-4A3C-A0C8-93BD2D0E6044}" srcOrd="0" destOrd="0" presId="urn:microsoft.com/office/officeart/2005/8/layout/vList2"/>
    <dgm:cxn modelId="{A3AFD73E-2010-4953-AF05-53D5D417E5BD}" srcId="{966D29C3-8DBE-4DE7-B100-F5F12D55964B}" destId="{CABB41D4-1A66-441C-9A53-B702654FDEE6}" srcOrd="0" destOrd="0" parTransId="{19ACB830-C3BC-41DB-BA6F-B5D5248A8588}" sibTransId="{F058E708-487F-4EE9-9535-B31D947D1474}"/>
    <dgm:cxn modelId="{449D9C40-1F3D-40A5-A898-966469B0606A}" type="presOf" srcId="{CABB41D4-1A66-441C-9A53-B702654FDEE6}" destId="{3D99EBFE-2114-4DC4-A78A-7974766F406A}" srcOrd="0" destOrd="0" presId="urn:microsoft.com/office/officeart/2005/8/layout/vList2"/>
    <dgm:cxn modelId="{F22A60AF-6A60-4FA2-B8CF-61474DB74D6B}" srcId="{AC78D528-D424-445F-9242-A9F2AE77F2BE}" destId="{E23C3F8C-BF6E-4060-B80F-4C0D93D3D2CA}" srcOrd="0" destOrd="0" parTransId="{D2E32507-2869-4730-BAB6-DE78794D6D2C}" sibTransId="{9D45D84D-D304-423D-BBC2-A65F7005D565}"/>
    <dgm:cxn modelId="{162F55AF-58E8-4F1A-B2F0-AFF9B6EF93E6}" srcId="{966D29C3-8DBE-4DE7-B100-F5F12D55964B}" destId="{AC78D528-D424-445F-9242-A9F2AE77F2BE}" srcOrd="1" destOrd="0" parTransId="{6BF85671-F0B0-49F7-8A90-3375C052925A}" sibTransId="{6842D234-D8B2-430D-A60E-26F6D8BB3C8E}"/>
    <dgm:cxn modelId="{E84A6CB0-E6AD-4243-BC08-C5F0B1E18435}" type="presOf" srcId="{E23C3F8C-BF6E-4060-B80F-4C0D93D3D2CA}" destId="{D8D22A0C-998F-4ABE-AF5D-9D4CFD047046}" srcOrd="0" destOrd="0" presId="urn:microsoft.com/office/officeart/2005/8/layout/vList2"/>
    <dgm:cxn modelId="{DE1A19FF-85E7-4160-982E-EFF26847188D}" type="presOf" srcId="{966D29C3-8DBE-4DE7-B100-F5F12D55964B}" destId="{0DE7F3BF-48CC-4420-841A-EF46601C0530}" srcOrd="0" destOrd="0" presId="urn:microsoft.com/office/officeart/2005/8/layout/vList2"/>
    <dgm:cxn modelId="{3A2980BD-9B2B-4DAD-9461-12C5A7EA5026}" type="presParOf" srcId="{0DE7F3BF-48CC-4420-841A-EF46601C0530}" destId="{3D99EBFE-2114-4DC4-A78A-7974766F406A}" srcOrd="0" destOrd="0" presId="urn:microsoft.com/office/officeart/2005/8/layout/vList2"/>
    <dgm:cxn modelId="{62367FEF-EF85-4629-BEAD-D9395907D1C1}" type="presParOf" srcId="{0DE7F3BF-48CC-4420-841A-EF46601C0530}" destId="{17FCD28B-E367-40A9-A37A-47C2B8EC6625}" srcOrd="1" destOrd="0" presId="urn:microsoft.com/office/officeart/2005/8/layout/vList2"/>
    <dgm:cxn modelId="{9BD217AD-E416-4699-8D1F-1F400232AF55}" type="presParOf" srcId="{0DE7F3BF-48CC-4420-841A-EF46601C0530}" destId="{AB3DA926-D07A-4A3C-A0C8-93BD2D0E6044}" srcOrd="2" destOrd="0" presId="urn:microsoft.com/office/officeart/2005/8/layout/vList2"/>
    <dgm:cxn modelId="{E6D75959-D3D5-4A3C-A16A-25D78134E0E1}" type="presParOf" srcId="{0DE7F3BF-48CC-4420-841A-EF46601C0530}" destId="{D8D22A0C-998F-4ABE-AF5D-9D4CFD04704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D7CD5-AE94-4073-BB92-CF7FDD30C666}">
      <dsp:nvSpPr>
        <dsp:cNvPr id="0" name=""/>
        <dsp:cNvSpPr/>
      </dsp:nvSpPr>
      <dsp:spPr>
        <a:xfrm>
          <a:off x="0" y="0"/>
          <a:ext cx="4939458" cy="17034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ROS – Robot Operating System</a:t>
          </a:r>
        </a:p>
      </dsp:txBody>
      <dsp:txXfrm>
        <a:off x="49893" y="49893"/>
        <a:ext cx="3101286" cy="1603679"/>
      </dsp:txXfrm>
    </dsp:sp>
    <dsp:sp modelId="{329EBAF8-BA21-4FD3-AB8F-8DAC53EF194A}">
      <dsp:nvSpPr>
        <dsp:cNvPr id="0" name=""/>
        <dsp:cNvSpPr/>
      </dsp:nvSpPr>
      <dsp:spPr>
        <a:xfrm>
          <a:off x="435834" y="1987376"/>
          <a:ext cx="4939458" cy="1703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MoveIt</a:t>
          </a:r>
        </a:p>
      </dsp:txBody>
      <dsp:txXfrm>
        <a:off x="485727" y="2037269"/>
        <a:ext cx="3296585" cy="1603679"/>
      </dsp:txXfrm>
    </dsp:sp>
    <dsp:sp modelId="{DD64032B-3FBE-4B0B-A84B-179CCDD5730F}">
      <dsp:nvSpPr>
        <dsp:cNvPr id="0" name=""/>
        <dsp:cNvSpPr/>
      </dsp:nvSpPr>
      <dsp:spPr>
        <a:xfrm>
          <a:off x="871669" y="3974753"/>
          <a:ext cx="4939458" cy="17034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Rviz</a:t>
          </a:r>
        </a:p>
      </dsp:txBody>
      <dsp:txXfrm>
        <a:off x="921562" y="4024646"/>
        <a:ext cx="3296585" cy="1603679"/>
      </dsp:txXfrm>
    </dsp:sp>
    <dsp:sp modelId="{C5453B3F-7C38-4DE7-BF56-E556FD6B69EA}">
      <dsp:nvSpPr>
        <dsp:cNvPr id="0" name=""/>
        <dsp:cNvSpPr/>
      </dsp:nvSpPr>
      <dsp:spPr>
        <a:xfrm>
          <a:off x="3832206" y="1291794"/>
          <a:ext cx="1107252" cy="1107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81338" y="1291794"/>
        <a:ext cx="608988" cy="833207"/>
      </dsp:txXfrm>
    </dsp:sp>
    <dsp:sp modelId="{B3AA9DCA-C4B1-47F5-BE86-372A5CC9470F}">
      <dsp:nvSpPr>
        <dsp:cNvPr id="0" name=""/>
        <dsp:cNvSpPr/>
      </dsp:nvSpPr>
      <dsp:spPr>
        <a:xfrm>
          <a:off x="4268040" y="3267815"/>
          <a:ext cx="1107252" cy="1107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17172" y="3267815"/>
        <a:ext cx="608988" cy="833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98B9A-543B-47AD-A549-1357984E48AD}">
      <dsp:nvSpPr>
        <dsp:cNvPr id="0" name=""/>
        <dsp:cNvSpPr/>
      </dsp:nvSpPr>
      <dsp:spPr>
        <a:xfrm>
          <a:off x="0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3C8D-C982-43F5-90F0-D27F02033058}">
      <dsp:nvSpPr>
        <dsp:cNvPr id="0" name=""/>
        <dsp:cNvSpPr/>
      </dsp:nvSpPr>
      <dsp:spPr>
        <a:xfrm>
          <a:off x="328612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URDFs</a:t>
          </a:r>
        </a:p>
      </dsp:txBody>
      <dsp:txXfrm>
        <a:off x="383617" y="1360534"/>
        <a:ext cx="2847502" cy="1768010"/>
      </dsp:txXfrm>
    </dsp:sp>
    <dsp:sp modelId="{5DDE7CDC-BB30-49A6-B271-0A673F650AFF}">
      <dsp:nvSpPr>
        <dsp:cNvPr id="0" name=""/>
        <dsp:cNvSpPr/>
      </dsp:nvSpPr>
      <dsp:spPr>
        <a:xfrm>
          <a:off x="3614737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755C78-CEBB-4711-A9B6-C2970EFAE131}">
      <dsp:nvSpPr>
        <dsp:cNvPr id="0" name=""/>
        <dsp:cNvSpPr/>
      </dsp:nvSpPr>
      <dsp:spPr>
        <a:xfrm>
          <a:off x="3943350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MoveIt Setup Assistant</a:t>
          </a:r>
        </a:p>
      </dsp:txBody>
      <dsp:txXfrm>
        <a:off x="3998355" y="1360534"/>
        <a:ext cx="2847502" cy="1768010"/>
      </dsp:txXfrm>
    </dsp:sp>
    <dsp:sp modelId="{C018B5D9-40CF-4DC4-A3A2-8B1AEA440837}">
      <dsp:nvSpPr>
        <dsp:cNvPr id="0" name=""/>
        <dsp:cNvSpPr/>
      </dsp:nvSpPr>
      <dsp:spPr>
        <a:xfrm>
          <a:off x="7229475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7BA739-CC87-4E59-A12F-C3E76CAD11BC}">
      <dsp:nvSpPr>
        <dsp:cNvPr id="0" name=""/>
        <dsp:cNvSpPr/>
      </dsp:nvSpPr>
      <dsp:spPr>
        <a:xfrm>
          <a:off x="7558087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Demo.launch</a:t>
          </a:r>
        </a:p>
      </dsp:txBody>
      <dsp:txXfrm>
        <a:off x="7613092" y="136053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0D52A-AB6F-4959-8A45-FF2966625054}">
      <dsp:nvSpPr>
        <dsp:cNvPr id="0" name=""/>
        <dsp:cNvSpPr/>
      </dsp:nvSpPr>
      <dsp:spPr>
        <a:xfrm>
          <a:off x="1332" y="7648"/>
          <a:ext cx="4677087" cy="29699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B1C23-2522-48C8-8A13-A9FD72D90F95}">
      <dsp:nvSpPr>
        <dsp:cNvPr id="0" name=""/>
        <dsp:cNvSpPr/>
      </dsp:nvSpPr>
      <dsp:spPr>
        <a:xfrm>
          <a:off x="521008" y="501341"/>
          <a:ext cx="4677087" cy="2969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/>
            <a:t>3_panda_arm_moveit_config</a:t>
          </a:r>
          <a:r>
            <a:rPr lang="en-US" sz="4800" kern="1200" dirty="0"/>
            <a:t> : URDFs + XACROs + Meshes</a:t>
          </a:r>
        </a:p>
      </dsp:txBody>
      <dsp:txXfrm>
        <a:off x="607995" y="588328"/>
        <a:ext cx="4503113" cy="2795976"/>
      </dsp:txXfrm>
    </dsp:sp>
    <dsp:sp modelId="{6F907CE0-5C89-482B-9EDC-8A6DF0C2A7B8}">
      <dsp:nvSpPr>
        <dsp:cNvPr id="0" name=""/>
        <dsp:cNvSpPr/>
      </dsp:nvSpPr>
      <dsp:spPr>
        <a:xfrm>
          <a:off x="5717772" y="7648"/>
          <a:ext cx="4677087" cy="29699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BE439-BA50-4ADC-A2C3-6E649BD93732}">
      <dsp:nvSpPr>
        <dsp:cNvPr id="0" name=""/>
        <dsp:cNvSpPr/>
      </dsp:nvSpPr>
      <dsp:spPr>
        <a:xfrm>
          <a:off x="6237449" y="501341"/>
          <a:ext cx="4677087" cy="2969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/>
            <a:t>triple_panda_moveit_config</a:t>
          </a:r>
          <a:r>
            <a:rPr lang="en-US" sz="4800" kern="1200" dirty="0"/>
            <a:t>: Saved configurations + Codes</a:t>
          </a:r>
        </a:p>
      </dsp:txBody>
      <dsp:txXfrm>
        <a:off x="6324436" y="588328"/>
        <a:ext cx="4503113" cy="27959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8F59C-5146-4ECF-9C1F-040A42D924B3}">
      <dsp:nvSpPr>
        <dsp:cNvPr id="0" name=""/>
        <dsp:cNvSpPr/>
      </dsp:nvSpPr>
      <dsp:spPr>
        <a:xfrm>
          <a:off x="0" y="610"/>
          <a:ext cx="5715000" cy="14295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52364-E415-47A4-B83C-31E8F6D71BAB}">
      <dsp:nvSpPr>
        <dsp:cNvPr id="0" name=""/>
        <dsp:cNvSpPr/>
      </dsp:nvSpPr>
      <dsp:spPr>
        <a:xfrm>
          <a:off x="432451" y="322269"/>
          <a:ext cx="786275" cy="786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24F3E-2047-4C9D-B8FE-64F75ED559F5}">
      <dsp:nvSpPr>
        <dsp:cNvPr id="0" name=""/>
        <dsp:cNvSpPr/>
      </dsp:nvSpPr>
      <dsp:spPr>
        <a:xfrm>
          <a:off x="1651178" y="610"/>
          <a:ext cx="4063821" cy="142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98" tIns="151298" rIns="151298" bIns="1512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 up</a:t>
          </a:r>
        </a:p>
      </dsp:txBody>
      <dsp:txXfrm>
        <a:off x="1651178" y="610"/>
        <a:ext cx="4063821" cy="1429592"/>
      </dsp:txXfrm>
    </dsp:sp>
    <dsp:sp modelId="{463A5EE8-354B-4949-92B0-37C41BAA7DFF}">
      <dsp:nvSpPr>
        <dsp:cNvPr id="0" name=""/>
        <dsp:cNvSpPr/>
      </dsp:nvSpPr>
      <dsp:spPr>
        <a:xfrm>
          <a:off x="0" y="1787600"/>
          <a:ext cx="5715000" cy="14295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448F9-ADAF-482B-94BD-C7A1AAA43733}">
      <dsp:nvSpPr>
        <dsp:cNvPr id="0" name=""/>
        <dsp:cNvSpPr/>
      </dsp:nvSpPr>
      <dsp:spPr>
        <a:xfrm>
          <a:off x="432451" y="2109259"/>
          <a:ext cx="786275" cy="786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4C7F8-02A2-4FFB-A389-0E39C2821AAF}">
      <dsp:nvSpPr>
        <dsp:cNvPr id="0" name=""/>
        <dsp:cNvSpPr/>
      </dsp:nvSpPr>
      <dsp:spPr>
        <a:xfrm>
          <a:off x="1651178" y="1787600"/>
          <a:ext cx="4063821" cy="142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98" tIns="151298" rIns="151298" bIns="1512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Merge-Sort</a:t>
          </a:r>
        </a:p>
      </dsp:txBody>
      <dsp:txXfrm>
        <a:off x="1651178" y="1787600"/>
        <a:ext cx="4063821" cy="1429592"/>
      </dsp:txXfrm>
    </dsp:sp>
    <dsp:sp modelId="{D938F93F-C0A2-43BF-A792-D08B46A45BF8}">
      <dsp:nvSpPr>
        <dsp:cNvPr id="0" name=""/>
        <dsp:cNvSpPr/>
      </dsp:nvSpPr>
      <dsp:spPr>
        <a:xfrm>
          <a:off x="0" y="3574591"/>
          <a:ext cx="5715000" cy="14295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B2FE6-B77C-41B0-9921-D7D16F5F9820}">
      <dsp:nvSpPr>
        <dsp:cNvPr id="0" name=""/>
        <dsp:cNvSpPr/>
      </dsp:nvSpPr>
      <dsp:spPr>
        <a:xfrm>
          <a:off x="432451" y="3896249"/>
          <a:ext cx="786275" cy="786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76229-BDE8-4B67-9AB2-6112FE8DBF49}">
      <dsp:nvSpPr>
        <dsp:cNvPr id="0" name=""/>
        <dsp:cNvSpPr/>
      </dsp:nvSpPr>
      <dsp:spPr>
        <a:xfrm>
          <a:off x="1651178" y="3574591"/>
          <a:ext cx="4063821" cy="142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98" tIns="151298" rIns="151298" bIns="1512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Implementation</a:t>
          </a:r>
        </a:p>
      </dsp:txBody>
      <dsp:txXfrm>
        <a:off x="1651178" y="3574591"/>
        <a:ext cx="4063821" cy="14295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9EBFE-2114-4DC4-A78A-7974766F406A}">
      <dsp:nvSpPr>
        <dsp:cNvPr id="0" name=""/>
        <dsp:cNvSpPr/>
      </dsp:nvSpPr>
      <dsp:spPr>
        <a:xfrm>
          <a:off x="0" y="33944"/>
          <a:ext cx="5715000" cy="12331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future works for this project should include </a:t>
          </a:r>
          <a:r>
            <a:rPr lang="en-US" sz="3100" b="1" kern="1200" dirty="0"/>
            <a:t>“Dynamic collision checking” </a:t>
          </a:r>
          <a:r>
            <a:rPr lang="en-US" sz="3100" b="0" kern="1200" dirty="0"/>
            <a:t>for real-time collision detection</a:t>
          </a:r>
          <a:r>
            <a:rPr lang="en-US" sz="3100" b="1" kern="1200" dirty="0"/>
            <a:t>.</a:t>
          </a:r>
          <a:endParaRPr lang="en-US" sz="3100" kern="1200" dirty="0"/>
        </a:p>
      </dsp:txBody>
      <dsp:txXfrm>
        <a:off x="60199" y="94143"/>
        <a:ext cx="5594602" cy="1112781"/>
      </dsp:txXfrm>
    </dsp:sp>
    <dsp:sp modelId="{17FCD28B-E367-40A9-A37A-47C2B8EC6625}">
      <dsp:nvSpPr>
        <dsp:cNvPr id="0" name=""/>
        <dsp:cNvSpPr/>
      </dsp:nvSpPr>
      <dsp:spPr>
        <a:xfrm>
          <a:off x="0" y="1267124"/>
          <a:ext cx="5715000" cy="173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This assembly work can be done in significantly less amount of time if the waiting time is reduced or eliminated by implementing </a:t>
          </a:r>
          <a:r>
            <a:rPr lang="en-US" sz="2400" b="1" kern="1200" dirty="0"/>
            <a:t>“Dynamic collision checking”</a:t>
          </a:r>
          <a:r>
            <a:rPr lang="en-US" sz="2400" kern="1200" dirty="0"/>
            <a:t>, which allows the robot arms to check for collision objects in their planned path and be able avoid it, even after the arm has started moving.</a:t>
          </a:r>
        </a:p>
      </dsp:txBody>
      <dsp:txXfrm>
        <a:off x="0" y="1267124"/>
        <a:ext cx="5715000" cy="1732590"/>
      </dsp:txXfrm>
    </dsp:sp>
    <dsp:sp modelId="{AB3DA926-D07A-4A3C-A0C8-93BD2D0E6044}">
      <dsp:nvSpPr>
        <dsp:cNvPr id="0" name=""/>
        <dsp:cNvSpPr/>
      </dsp:nvSpPr>
      <dsp:spPr>
        <a:xfrm>
          <a:off x="0" y="2999714"/>
          <a:ext cx="5715000" cy="1233179"/>
        </a:xfrm>
        <a:prstGeom prst="roundRect">
          <a:avLst/>
        </a:prstGeom>
        <a:gradFill rotWithShape="0">
          <a:gsLst>
            <a:gs pos="0">
              <a:schemeClr val="accent2">
                <a:hueOff val="-2449550"/>
                <a:satOff val="-11314"/>
                <a:lumOff val="-2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49550"/>
                <a:satOff val="-11314"/>
                <a:lumOff val="-2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49550"/>
                <a:satOff val="-11314"/>
                <a:lumOff val="-2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Other future work implementation should make these arms mobile, by putting them on wheels.</a:t>
          </a:r>
        </a:p>
      </dsp:txBody>
      <dsp:txXfrm>
        <a:off x="60199" y="3059913"/>
        <a:ext cx="5594602" cy="1112781"/>
      </dsp:txXfrm>
    </dsp:sp>
    <dsp:sp modelId="{D8D22A0C-998F-4ABE-AF5D-9D4CFD047046}">
      <dsp:nvSpPr>
        <dsp:cNvPr id="0" name=""/>
        <dsp:cNvSpPr/>
      </dsp:nvSpPr>
      <dsp:spPr>
        <a:xfrm>
          <a:off x="0" y="4232894"/>
          <a:ext cx="5715000" cy="737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To work with different groups of arm robots in a vicinity to finish co-assembly tasks employing RPCs.</a:t>
          </a:r>
        </a:p>
      </dsp:txBody>
      <dsp:txXfrm>
        <a:off x="0" y="4232894"/>
        <a:ext cx="5715000" cy="737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9:53:20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8:22:33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8:28:16.1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5T01:21:10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5T18:56:19.8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5T21:04:52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16424-1311-4A70-9BE1-B882DC93414A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2B08-A9EF-4C25-810F-4B1FF59AC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 Everyone And thank you for being here today.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Rishi Patel and I’m here today to present to you “Multi-Robot Collaboration for Co-Assembly tasks” in simulated environment.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Let me tell you that my journey with Robotics began in last Spring semester with Robotics course.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was really fascinated by the hands-on projects we did during that semester.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I started my research to see what does the robotics market looks like.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/>
          </a:p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1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task is to create a “URDF” file. 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URDF is also known as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“Unified Robotics Description Format”.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an XML file describing three-dimensional geometric representation of a robot, its kinematics and geometric visualization meshes as well as other properties relevant to robotics such as courser-grained collision geometry, joint limits, sensors, and dynamic properties such as mass, moment of inertia, and velocity limits.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this project we took an existing URDF file from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franka_description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package and edited it to make the base look like a table and added two more panda arms on top of it to get the setup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“Three panda arms on top of a table”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Once you’re done editing the URDF files, you’ll need to store those URDFs in a ROS package inside a “robots” directory. 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my case I’ve saved all the URDFs inside a ROS package named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“3_panda_arm_moveit_config”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3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MoveIt_Setup_Assistant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one of many features provided by MoveIt.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we have successfully edited and saved the URDFs. We can launch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MoveIt_Setup_Assistant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the command shown in the slide.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loading the URDF we just saved, we can configure the package according to our project’s need.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To configure we’ll need to select arm groups, hand groups, end-effectors, controllers, desired poses etc.. as we can see in the pane selector, on the left, inside the image.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At the end it’ll ask us to save the configurations as a ROS package 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“Configuration files”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pane.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In my case I’ve saved these configurations inside a ROS package named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“triple_panda_moveit_config”.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We’ll need to build and source the ROS workspace, every time we create a new ROS package.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These commands are shown in the slide.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1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remember the configuration package that we saved at the end of the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MoveIt_setup_Assistant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”?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also saved a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“demo.launch”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in that package and we’ll need to launch that file to get the set-up running.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launch it we’ll have to enter the command inside a terminal. </a:t>
            </a:r>
          </a:p>
          <a:p>
            <a:pPr marL="914400" marR="0" lvl="2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The command looks like ^^roslaunch package_name demo.launch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After few seconds you should see the screen as it is show in the background of this slide which we’ll use to conduct our experiments.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we’ll need to create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directory inside our ROS package to store all the Python scripts.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have the setup ready to experiment and our setup is basically summarized in two ROS packages.</a:t>
            </a: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1</a:t>
            </a:r>
            <a:r>
              <a:rPr lang="en-US" b="0" baseline="30000" dirty="0"/>
              <a:t>st</a:t>
            </a:r>
            <a:r>
              <a:rPr lang="en-US" b="0" dirty="0"/>
              <a:t> is</a:t>
            </a:r>
            <a:r>
              <a:rPr lang="en-US" b="1" dirty="0"/>
              <a:t> 3_panda_arm_moveit_config</a:t>
            </a:r>
            <a:r>
              <a:rPr lang="en-US" dirty="0"/>
              <a:t> package, </a:t>
            </a:r>
          </a:p>
          <a:p>
            <a:pPr marL="1371600" lvl="3" indent="0">
              <a:buFont typeface="+mj-lt"/>
              <a:buNone/>
            </a:pPr>
            <a:r>
              <a:rPr lang="en-US" dirty="0"/>
              <a:t>		which consists of all the URDF and XACRO files. And 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is </a:t>
            </a:r>
            <a:r>
              <a:rPr lang="en-US" b="1" dirty="0"/>
              <a:t>Triple_panda_moveit_config</a:t>
            </a:r>
            <a:r>
              <a:rPr lang="en-US" dirty="0"/>
              <a:t> package,</a:t>
            </a:r>
          </a:p>
          <a:p>
            <a:pPr marL="914400" lvl="2" indent="0">
              <a:buFont typeface="+mj-lt"/>
              <a:buNone/>
            </a:pPr>
            <a:r>
              <a:rPr lang="en-US" dirty="0"/>
              <a:t>		which is our main ROS package with all saved configurations, and it also consists the Python scripts we used to conduct all the experiments.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Now since we have the setup ready to conduct the experiments,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have listed a couple of experiments we conducted to finalize the method of manipulating arm-robots.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1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experiment we used arm poses to manipulate a robot arm. and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experiment we used cartesian motion to manipulate a robot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5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Step-by-step trail of a simple motion (from point A to point B) is shown in the picture to give you a rough idea how the arm_1 moved using poses.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12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Step-by-step trail of a cartesian motion (from point A to point B) is shown in the picture to give you a rough idea how the arm_1 moved.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decided to use Cartesian motions to manipulate arm-robots, to minimize or eliminate trivial movements by the robot-arms.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we’ve finalized the method of manipulating robot-arms, now is the time for us to show the generic algorithm we’re talking about, the “Merge-Sort” algorithm.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have listed the steps we’ll go through to show how its used in this project to schedule prioritized tasks.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Merge-Sort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60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up for this experiment required us to have a prioritized assembly task in the shared workspace, So we went ahead and generated nine (9) solid rings (each of different size).</a:t>
            </a:r>
          </a:p>
          <a:p>
            <a:endParaRPr lang="en-US" dirty="0"/>
          </a:p>
          <a:p>
            <a:r>
              <a:rPr lang="en-US" dirty="0"/>
              <a:t>So, let’s first understand the setup before we look at the requirements.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robot arm on the left is </a:t>
            </a:r>
            <a:r>
              <a:rPr lang="en-US" b="1" dirty="0"/>
              <a:t>“panda_arm_1”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arm on the right is </a:t>
            </a:r>
            <a:r>
              <a:rPr lang="en-US" b="1" dirty="0"/>
              <a:t>“panda_arm_2”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middle arm is </a:t>
            </a:r>
            <a:r>
              <a:rPr lang="en-US" b="1" dirty="0"/>
              <a:t>“panda_arm_3”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 the objects are named ring_1 to ring_9.</a:t>
            </a:r>
          </a:p>
          <a:p>
            <a:endParaRPr lang="en-US" dirty="0"/>
          </a:p>
          <a:p>
            <a:r>
              <a:rPr lang="en-US" dirty="0"/>
              <a:t>Now, Let’s understand the requirements of this experiment….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To stack these nine (9) rings, in a way that the largest one goes in the bottom and smallest one goes on the top, So we kind of have a round pyramid looking tower.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Other condition was that each robot-arm must set 3 objects, not more/less than three, and these assignment of object should be random.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Implementing the “Merge-Sort” sorting algorithm to sort these sub-tasks to achieve 1’st objective.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Next, we’ll see the Merge-Sort Algorithm</a:t>
            </a:r>
          </a:p>
          <a:p>
            <a:pPr marL="0" indent="0">
              <a:buFont typeface="+mj-lt"/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4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Merge-Sort algorithm works on divide and conquer principle.</a:t>
            </a:r>
          </a:p>
          <a:p>
            <a:r>
              <a:rPr lang="en-US" dirty="0"/>
              <a:t>		Which basically divides the problem into smaller sub-problems by calling itself recursively and then combine the solved sub-problems to form a complete solution.</a:t>
            </a:r>
          </a:p>
          <a:p>
            <a:r>
              <a:rPr lang="en-US" dirty="0"/>
              <a:t>We implemented the Merge-Sort algorithm in top-down manner to break the list into pieces and than combine the sorted pieces to form a sorted-list.</a:t>
            </a:r>
          </a:p>
          <a:p>
            <a:r>
              <a:rPr lang="en-US" dirty="0"/>
              <a:t>We used the merge-sort algorithm to sort four lists in total, </a:t>
            </a:r>
          </a:p>
          <a:p>
            <a:r>
              <a:rPr lang="en-US" dirty="0"/>
              <a:t>			one is the list of objects and other three are list of assigned objects to each arm. (As we can see in the picture on the left).</a:t>
            </a:r>
          </a:p>
          <a:p>
            <a:endParaRPr lang="en-US" dirty="0"/>
          </a:p>
          <a:p>
            <a:r>
              <a:rPr lang="en-US" dirty="0"/>
              <a:t>Image on the right show the implementation of the Merge-Sort algorithm on the shuffled list of objects.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Red Color: represents that the list is being split into smaller pieces. By calling the algorithm recursively.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Green Color: represents the Merging of the sorted elements of the list.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Blue Colored numbers indicate the order in which the steps are processed.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8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 saw that the numbers of robots being used all over the world are increasing exponentially.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if you see on the slide, This is the exact picture I found a year ago during my research.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Which shows the forecast of the Robotics market in the world for upcoming years.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all know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Robots are being used in many different industries Today.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Like Medical, Military, Manufacturing, Commercial, Agriculture and Food preparation to name few of ‘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our focus for this project is Arm-robots. So, let’s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 on it right away.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7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saw earlier that each arm is assigned objects randomly every time. The image on the top shows the assigned objects to each arm.</a:t>
            </a:r>
          </a:p>
          <a:p>
            <a:r>
              <a:rPr lang="en-US" dirty="0"/>
              <a:t>You don’t need to memorize this terminal screenshot. It’s been attached in each following slides to keep track.</a:t>
            </a:r>
          </a:p>
          <a:p>
            <a:endParaRPr lang="en-US" dirty="0"/>
          </a:p>
          <a:p>
            <a:r>
              <a:rPr lang="en-US" dirty="0"/>
              <a:t>Panda_arm_1 </a:t>
            </a:r>
            <a:r>
              <a:rPr lang="en-US" dirty="0">
                <a:sym typeface="Wingdings" panose="05000000000000000000" pitchFamily="2" charset="2"/>
              </a:rPr>
              <a:t> ring_1</a:t>
            </a:r>
          </a:p>
          <a:p>
            <a:r>
              <a:rPr lang="en-US" dirty="0">
                <a:sym typeface="Wingdings" panose="05000000000000000000" pitchFamily="2" charset="2"/>
              </a:rPr>
              <a:t>Panda_arm_3  ring_2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Panda_arm_1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ring_3</a:t>
            </a:r>
          </a:p>
          <a:p>
            <a:r>
              <a:rPr lang="en-US" dirty="0"/>
              <a:t>Panda_arn_2 </a:t>
            </a:r>
            <a:r>
              <a:rPr lang="en-US" dirty="0">
                <a:sym typeface="Wingdings" panose="05000000000000000000" pitchFamily="2" charset="2"/>
              </a:rPr>
              <a:t> ring_4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52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Panda_Arm_3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Ring_5 and ring_6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Panda_arm_1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Ring_7 and </a:t>
            </a:r>
          </a:p>
          <a:p>
            <a:r>
              <a:rPr lang="en-US" dirty="0"/>
              <a:t>Panda_arm_2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ring_8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8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Panda_arm_2 </a:t>
            </a:r>
            <a:r>
              <a:rPr lang="en-US" dirty="0">
                <a:sym typeface="Wingdings" panose="05000000000000000000" pitchFamily="2" charset="2"/>
              </a:rPr>
              <a:t> ring_9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97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demonstrates that the assembly operation that was being performed in the shared workplace by three robot arms have been completed successfully.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schedule tasks and subtasks in an efficient manner, one can make use of a general-purpose algorithm such as the “Merge-Sort”.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75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a video demonstration of three panda arms working in collaboration to complete the assembly-task.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5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05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I'd like to thank everyone for sticking with me through my presentation, and I'd especially like to thank Dr. Weitian Wang for guiding me through this wonderful journey of learning robotics. I would make the most of it and keep learning more about it in the coming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4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there are any assembly tasks that you want to get done. 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Usually, we feel like it would have been better If we had an extra pair of hands.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Similarly in robotics industry when there are any complex assembly tasks that needs to be done. We prefer to work with more than one robot-arm in the shared workspace.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slide shows the workspace of a Robot-arm named Panda, which we have used for this project.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Sky-blue area shows where the arm can reach using its end-effector.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Image on left – You can see the side view of the workspace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on the right – You can see the plan / top view of the workspace.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front-side of the robot-arm is entirely sky-blue.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did our research and found out that in the prior studies of multi-robot collaboration environment, Lack of proper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scheduling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 is identified as a common issue.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address that issue, we’ll show how we created the simulated environment of multiple robot-arms in collaboration and then we’ll show the implementation of a generic algorithm used to schedule prioritized tasks in an orderly manner.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 saw on the earlier slide that the front-side was entirely reachable by the robot-arm through its end-effector, for that reason we have made robot-arms face the center of the table, as you all can see in the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0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here we have listed all the components we used to get the setup ready to do our experiments.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Rviz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thing we installed was ROS, which is known as Robot Operating System.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ROS is not an Operating System as the name suggests but it’s a middleware which provides a structured communication layer above the host operating system, which is, in our case Ubuntu(20.04)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is divided into more than 2000 packages. And Each package provides different functionality related to robotics.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Nodes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responsible for all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Computations in the ROS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And using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publish and subscribe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 ROS Nodes can publish or subscribe to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topics.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example: If we make a Python/C++ script to do any computation for ROS, That script is known as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Node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effectLst/>
              </a:rPr>
              <a:t>	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Note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 user must have basic knowledge of coding in Python/C++ and should know what type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message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used by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 topic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would want to either publish or subscribe.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second component what we required after ROS, was MoveIt.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 is a primary source of the functionality for manipulation in ROS.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move_group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node is the main node of MoveIt.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ways in which we can access the actions and services provided by the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move_group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node.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move_group_interface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 when coding in C++ 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moveit_commander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package when coding in Python: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Using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“Motion planning plugin”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Rviz through GUI, As it can be seen in the picture.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this project we used the 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option and created Python scripts to move simulated robot-arms.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third and most fun component is Rviz, also known as the ROS visualization tool.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Rviz is a graphical interface for ROS that allows you to visualize a large amount of data using plugins for a variety of topics.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Rviz makes it easier for us to view and understand what the robot is seeing and doing in real-time.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also provides Motion planning Plugin of MoveIt to plan and execute motions on the simulated as well as real robots.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general robotics simulation architecture can be roughly classified into four key functional modules as shown in the picture.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These are Modeling, Planning, Visualization, and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briefed about all the components we need to get the setup ready.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here we have listed the tasks we need to complete in order to get the simulation running.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URDFs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Configuring ROS package using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MoveIt_Setup_Assistant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Launching Demo.launch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E2B08-A9EF-4C25-810F-4B1FF59AC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2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0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8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45" r:id="rId6"/>
    <p:sldLayoutId id="2147483841" r:id="rId7"/>
    <p:sldLayoutId id="2147483842" r:id="rId8"/>
    <p:sldLayoutId id="2147483843" r:id="rId9"/>
    <p:sldLayoutId id="2147483844" r:id="rId10"/>
    <p:sldLayoutId id="21474838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l41Jzh220?feature=oembed" TargetMode="Externa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Aerial view of robots sitting on blue chairs">
            <a:extLst>
              <a:ext uri="{FF2B5EF4-FFF2-40B4-BE49-F238E27FC236}">
                <a16:creationId xmlns:a16="http://schemas.microsoft.com/office/drawing/2014/main" id="{4A753ECC-6331-0B8F-70F3-B3360601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B75C7-7DC6-4380-A82B-896181B1F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900" spc="700">
                <a:effectLst/>
              </a:rPr>
              <a:t>Multi-Robot Collaboration for Co-Assembly Tasks</a:t>
            </a:r>
            <a:endParaRPr lang="en-US" sz="5900" spc="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CAE54-ABA6-4162-B87A-3B078E9A1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0" tIns="0" rIns="0" bIns="0" rtlCol="0">
            <a:normAutofit/>
          </a:bodyPr>
          <a:lstStyle/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By: Rishi Patel</a:t>
            </a:r>
          </a:p>
          <a:p>
            <a:pPr indent="-22860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/>
              <a:t>Faculty Advisor: Prof. Weitian Wang</a:t>
            </a:r>
          </a:p>
        </p:txBody>
      </p:sp>
      <p:sp>
        <p:nvSpPr>
          <p:cNvPr id="11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118F89EA-5B5A-B107-EB3B-240599317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4" r="-1" b="23017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27019-8271-4B13-877B-2A88FC02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URDFs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A4749-6318-4750-81FD-17C78F83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URDF is known as Unified Robotics Description Format.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6EAFF"/>
          </a:solidFill>
          <a:ln w="38100" cap="rnd">
            <a:solidFill>
              <a:srgbClr val="86EA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6C4FB-0107-441A-82E7-707DDEF4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MoveIt Setup Assistant</a:t>
            </a: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CF234"/>
          </a:solidFill>
          <a:ln w="38100" cap="rnd">
            <a:solidFill>
              <a:srgbClr val="ECF23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C898-871A-44D4-9A37-A59682C4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Launch it by entering following command into the terminal: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roslaunch moveit_setup_assistant setup_assistant.launch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cs typeface="Courier New" panose="02070309020205020404" pitchFamily="49" charset="0"/>
              </a:rPr>
              <a:t>Now load the URDF you saved earlier in it after choosing option to </a:t>
            </a:r>
            <a:r>
              <a:rPr lang="en-US" sz="2400" b="1" dirty="0">
                <a:cs typeface="Courier New" panose="02070309020205020404" pitchFamily="49" charset="0"/>
              </a:rPr>
              <a:t>“Create New MoveIt Configuration Package”.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cs typeface="Courier New" panose="02070309020205020404" pitchFamily="49" charset="0"/>
              </a:rPr>
              <a:t>To Build and Source enter following command after navigating to the ROS workspace in your terminal: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catkin build / catkin_make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source devel/setup.bash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25.png">
            <a:extLst>
              <a:ext uri="{FF2B5EF4-FFF2-40B4-BE49-F238E27FC236}">
                <a16:creationId xmlns:a16="http://schemas.microsoft.com/office/drawing/2014/main" id="{D34BF7CF-5358-4CA1-9027-60AA0F2BFD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9048" y="1818604"/>
            <a:ext cx="5458968" cy="3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20.png">
            <a:extLst>
              <a:ext uri="{FF2B5EF4-FFF2-40B4-BE49-F238E27FC236}">
                <a16:creationId xmlns:a16="http://schemas.microsoft.com/office/drawing/2014/main" id="{3F714343-DAEB-4D1B-A660-303D5612DC3D}"/>
              </a:ext>
            </a:extLst>
          </p:cNvPr>
          <p:cNvPicPr/>
          <p:nvPr/>
        </p:nvPicPr>
        <p:blipFill rotWithShape="1">
          <a:blip r:embed="rId3">
            <a:alphaModFix amt="40000"/>
          </a:blip>
          <a:srcRect b="1847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D0DE6-D61C-4DE1-BD10-4791AB60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512" y="494951"/>
            <a:ext cx="4023360" cy="5722227"/>
          </a:xfrm>
        </p:spPr>
        <p:txBody>
          <a:bodyPr>
            <a:normAutofit/>
          </a:bodyPr>
          <a:lstStyle/>
          <a:p>
            <a:r>
              <a:rPr lang="en-US" sz="4500"/>
              <a:t>Demo.launch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45AB5-3109-49EB-94B5-4C38C152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850392"/>
            <a:ext cx="5824728" cy="5001768"/>
          </a:xfrm>
        </p:spPr>
        <p:txBody>
          <a:bodyPr anchor="ctr">
            <a:normAutofit/>
          </a:bodyPr>
          <a:lstStyle/>
          <a:p>
            <a:r>
              <a:rPr lang="en-US"/>
              <a:t>“Demo.launch” can be launched in Rviz by entering a command in the terminal in following manner: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roslaunch &lt;package_name&gt; demo.launch</a:t>
            </a:r>
          </a:p>
          <a:p>
            <a:r>
              <a:rPr lang="en-US"/>
              <a:t>In our case the command looks like this: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roslaunch triple_panda_moveit_config demo.launch</a:t>
            </a:r>
          </a:p>
          <a:p>
            <a:endParaRPr lang="en-US"/>
          </a:p>
        </p:txBody>
      </p:sp>
      <p:sp>
        <p:nvSpPr>
          <p:cNvPr id="23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4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F590B-8409-40D3-BCAC-B30ABABA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ROS Packages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049623-628A-7324-8A93-AED965C1F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187729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200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769E-F1F1-412D-AAE5-8A5BF8F0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Experiment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4A792"/>
          </a:solidFill>
          <a:ln w="38100" cap="rnd">
            <a:solidFill>
              <a:srgbClr val="E4A79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7B214-880C-4768-AC93-4EE841C8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Basic robot Arm Motion using Poses for the end-effector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Poses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Cartesian motion</a:t>
            </a:r>
          </a:p>
        </p:txBody>
      </p:sp>
      <p:pic>
        <p:nvPicPr>
          <p:cNvPr id="5" name="Picture 4" descr="Claw building a card house">
            <a:extLst>
              <a:ext uri="{FF2B5EF4-FFF2-40B4-BE49-F238E27FC236}">
                <a16:creationId xmlns:a16="http://schemas.microsoft.com/office/drawing/2014/main" id="{C37420F5-32DD-4F44-0A0D-1B398CF87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 b="230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779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0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1049E-8B78-43F5-926B-60FE6059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1. Using Poses</a:t>
            </a: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F999"/>
          </a:solidFill>
          <a:ln w="38100" cap="rnd">
            <a:solidFill>
              <a:srgbClr val="FDF99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9E351ECE-D9B8-499D-9EB2-1A281ADB621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648" r="3816"/>
          <a:stretch/>
        </p:blipFill>
        <p:spPr>
          <a:xfrm>
            <a:off x="5477978" y="640080"/>
            <a:ext cx="5567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5507D-7EBE-4B42-BF7F-B934E4FB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2. Using Cartesian Motion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F999"/>
          </a:solidFill>
          <a:ln w="38100" cap="rnd">
            <a:solidFill>
              <a:srgbClr val="FDF99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8FCC4D0F-2CA4-4F4F-8750-BDF54ED02A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2458" r="3006"/>
          <a:stretch/>
        </p:blipFill>
        <p:spPr>
          <a:xfrm>
            <a:off x="1143722" y="640080"/>
            <a:ext cx="5567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6DA4F-C391-463F-9D92-E1D1310E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Task Scheduling using “Merge-Sort”</a:t>
            </a:r>
          </a:p>
        </p:txBody>
      </p:sp>
      <p:sp>
        <p:nvSpPr>
          <p:cNvPr id="15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DB3A6C-C12F-CD6E-5186-39BE6BD6E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9286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23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14.png">
            <a:extLst>
              <a:ext uri="{FF2B5EF4-FFF2-40B4-BE49-F238E27FC236}">
                <a16:creationId xmlns:a16="http://schemas.microsoft.com/office/drawing/2014/main" id="{D98D68D4-AABE-44C9-BDA6-9D131BE3E8C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alphaModFix amt="55000"/>
          </a:blip>
          <a:srcRect t="15945" b="30294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D4B495-C600-40AF-8F59-03D2F4D5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02674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Set up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46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76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92645-E6C4-4075-B0A6-3EB6284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Merge-Sort</a:t>
            </a:r>
          </a:p>
        </p:txBody>
      </p:sp>
      <p:sp>
        <p:nvSpPr>
          <p:cNvPr id="5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E9698-DACA-48DE-AB13-97D0262F3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562856"/>
            <a:ext cx="689457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The Merge Sort algorithm has the best, average and worst-case time complexity of </a:t>
            </a:r>
            <a:r>
              <a:rPr lang="en-US" sz="2000" b="1">
                <a:solidFill>
                  <a:schemeClr val="bg1"/>
                </a:solidFill>
              </a:rPr>
              <a:t>n*log(n).</a:t>
            </a:r>
            <a:r>
              <a:rPr lang="en-US" sz="2000">
                <a:solidFill>
                  <a:schemeClr val="bg1"/>
                </a:solidFill>
              </a:rPr>
              <a:t> 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15" name="image32.png">
            <a:extLst>
              <a:ext uri="{FF2B5EF4-FFF2-40B4-BE49-F238E27FC236}">
                <a16:creationId xmlns:a16="http://schemas.microsoft.com/office/drawing/2014/main" id="{B0D4CB23-8043-43BD-A006-48E015404C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" y="674661"/>
            <a:ext cx="5303520" cy="2903676"/>
          </a:xfrm>
          <a:prstGeom prst="rect">
            <a:avLst/>
          </a:prstGeom>
        </p:spPr>
      </p:pic>
      <p:pic>
        <p:nvPicPr>
          <p:cNvPr id="4" name="image34.png">
            <a:extLst>
              <a:ext uri="{FF2B5EF4-FFF2-40B4-BE49-F238E27FC236}">
                <a16:creationId xmlns:a16="http://schemas.microsoft.com/office/drawing/2014/main" id="{B2BF76A8-CC3A-4234-87E3-08F1164127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57546" y="807248"/>
            <a:ext cx="5303520" cy="26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3D82D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0E14C-61DF-402B-ACB1-CD935606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</a:rPr>
              <a:t>Introduction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9F721D4-545C-4592-BADE-7F49EA85D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5" r="-1" b="-1"/>
          <a:stretch/>
        </p:blipFill>
        <p:spPr>
          <a:xfrm>
            <a:off x="5928728" y="648476"/>
            <a:ext cx="5452873" cy="53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00AFC-F8FF-4BD0-9AB4-57BC1F24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Implementation</a:t>
            </a:r>
          </a:p>
        </p:txBody>
      </p:sp>
      <p:pic>
        <p:nvPicPr>
          <p:cNvPr id="8" name="image4.png">
            <a:extLst>
              <a:ext uri="{FF2B5EF4-FFF2-40B4-BE49-F238E27FC236}">
                <a16:creationId xmlns:a16="http://schemas.microsoft.com/office/drawing/2014/main" id="{3E2FAA25-A875-4128-AAA3-6A2BF2265B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01004"/>
            <a:ext cx="5593768" cy="2377351"/>
          </a:xfrm>
          <a:prstGeom prst="rect">
            <a:avLst/>
          </a:prstGeom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482B7792-13BF-4567-AAF8-0BEED8D11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5AB6F"/>
          </a:solidFill>
          <a:ln w="38100" cap="rnd">
            <a:solidFill>
              <a:srgbClr val="E5AB6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17.png">
            <a:extLst>
              <a:ext uri="{FF2B5EF4-FFF2-40B4-BE49-F238E27FC236}">
                <a16:creationId xmlns:a16="http://schemas.microsoft.com/office/drawing/2014/main" id="{AAF3115D-E711-431E-9AEA-A0492F786F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26480" y="4251201"/>
            <a:ext cx="2683879" cy="2086715"/>
          </a:xfrm>
          <a:prstGeom prst="rect">
            <a:avLst/>
          </a:prstGeom>
        </p:spPr>
      </p:pic>
      <p:pic>
        <p:nvPicPr>
          <p:cNvPr id="12" name="image1.png">
            <a:extLst>
              <a:ext uri="{FF2B5EF4-FFF2-40B4-BE49-F238E27FC236}">
                <a16:creationId xmlns:a16="http://schemas.microsoft.com/office/drawing/2014/main" id="{1BC3DB9D-4705-4630-BE35-1E1D80494A5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36369" y="4254555"/>
            <a:ext cx="2683879" cy="20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1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83155-80B9-48BC-944C-C9259327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Implementation Cont.</a:t>
            </a:r>
          </a:p>
        </p:txBody>
      </p:sp>
      <p:pic>
        <p:nvPicPr>
          <p:cNvPr id="8" name="image4.png">
            <a:extLst>
              <a:ext uri="{FF2B5EF4-FFF2-40B4-BE49-F238E27FC236}">
                <a16:creationId xmlns:a16="http://schemas.microsoft.com/office/drawing/2014/main" id="{37A4A60A-525F-4823-AA81-A1625C4539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6480" y="1001004"/>
            <a:ext cx="5593768" cy="2377351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82B7792-13BF-4567-AAF8-0BEED8D11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994B"/>
          </a:solidFill>
          <a:ln w="38100" cap="rnd">
            <a:solidFill>
              <a:srgbClr val="DC9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18.png">
            <a:extLst>
              <a:ext uri="{FF2B5EF4-FFF2-40B4-BE49-F238E27FC236}">
                <a16:creationId xmlns:a16="http://schemas.microsoft.com/office/drawing/2014/main" id="{896B445A-64BD-4B2F-8F71-FA610E810E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36369" y="4379358"/>
            <a:ext cx="2683879" cy="2086715"/>
          </a:xfrm>
          <a:prstGeom prst="rect">
            <a:avLst/>
          </a:prstGeom>
        </p:spPr>
      </p:pic>
      <p:pic>
        <p:nvPicPr>
          <p:cNvPr id="9" name="image36.png">
            <a:extLst>
              <a:ext uri="{FF2B5EF4-FFF2-40B4-BE49-F238E27FC236}">
                <a16:creationId xmlns:a16="http://schemas.microsoft.com/office/drawing/2014/main" id="{42ACA9DB-A83F-4691-AA83-5CA7F72EE1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4476" y="4379358"/>
            <a:ext cx="2683879" cy="20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B4618-CCF2-44AB-B0CB-757C3C1D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Implementation Cont.</a:t>
            </a:r>
          </a:p>
        </p:txBody>
      </p:sp>
      <p:pic>
        <p:nvPicPr>
          <p:cNvPr id="4" name="image4.png" descr="Text&#10;&#10;Description automatically generated">
            <a:extLst>
              <a:ext uri="{FF2B5EF4-FFF2-40B4-BE49-F238E27FC236}">
                <a16:creationId xmlns:a16="http://schemas.microsoft.com/office/drawing/2014/main" id="{43ADE3E7-2716-4742-91FE-3FB1F0DFE3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6480" y="1001004"/>
            <a:ext cx="5593768" cy="2377351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482B7792-13BF-4567-AAF8-0BEED8D11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9FD6C"/>
          </a:solidFill>
          <a:ln w="38100" cap="rnd">
            <a:solidFill>
              <a:srgbClr val="F9FD6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5.png" descr="Graphical user interface&#10;&#10;Description automatically generated">
            <a:extLst>
              <a:ext uri="{FF2B5EF4-FFF2-40B4-BE49-F238E27FC236}">
                <a16:creationId xmlns:a16="http://schemas.microsoft.com/office/drawing/2014/main" id="{365F6D60-C442-4B28-B39B-37A9A5489E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26480" y="4251201"/>
            <a:ext cx="2683879" cy="2086715"/>
          </a:xfrm>
          <a:prstGeom prst="rect">
            <a:avLst/>
          </a:prstGeom>
        </p:spPr>
      </p:pic>
      <p:pic>
        <p:nvPicPr>
          <p:cNvPr id="6" name="image3.png">
            <a:extLst>
              <a:ext uri="{FF2B5EF4-FFF2-40B4-BE49-F238E27FC236}">
                <a16:creationId xmlns:a16="http://schemas.microsoft.com/office/drawing/2014/main" id="{69697DAB-3260-4EF5-9DE1-35B038681E0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36369" y="4251201"/>
            <a:ext cx="2683879" cy="20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5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B1DFD-9C72-401E-A963-4B9FE14D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Implementation Cont.</a:t>
            </a:r>
          </a:p>
        </p:txBody>
      </p:sp>
      <p:pic>
        <p:nvPicPr>
          <p:cNvPr id="4" name="image4.png" descr="Text&#10;&#10;Description automatically generated">
            <a:extLst>
              <a:ext uri="{FF2B5EF4-FFF2-40B4-BE49-F238E27FC236}">
                <a16:creationId xmlns:a16="http://schemas.microsoft.com/office/drawing/2014/main" id="{7158EBAA-2111-441D-8660-35D87AFB98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6480" y="1001004"/>
            <a:ext cx="5593768" cy="2377351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482B7792-13BF-4567-AAF8-0BEED8D11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DA96E"/>
          </a:solidFill>
          <a:ln w="38100" cap="rnd">
            <a:solidFill>
              <a:srgbClr val="DDA96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11.png">
            <a:extLst>
              <a:ext uri="{FF2B5EF4-FFF2-40B4-BE49-F238E27FC236}">
                <a16:creationId xmlns:a16="http://schemas.microsoft.com/office/drawing/2014/main" id="{9F5BE8B2-09BB-492A-BD65-C763EA12AA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26480" y="4251201"/>
            <a:ext cx="2683879" cy="2086715"/>
          </a:xfrm>
          <a:prstGeom prst="rect">
            <a:avLst/>
          </a:prstGeom>
        </p:spPr>
      </p:pic>
      <p:pic>
        <p:nvPicPr>
          <p:cNvPr id="7" name="image7.png">
            <a:extLst>
              <a:ext uri="{FF2B5EF4-FFF2-40B4-BE49-F238E27FC236}">
                <a16:creationId xmlns:a16="http://schemas.microsoft.com/office/drawing/2014/main" id="{CC4DE5EC-7308-4408-9544-A3078F0A2D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36369" y="4254555"/>
            <a:ext cx="2683879" cy="20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D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F2843-0974-480A-AC28-1EF4738B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484632"/>
            <a:ext cx="6362129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Implementation Cont.</a:t>
            </a:r>
          </a:p>
        </p:txBody>
      </p:sp>
      <p:pic>
        <p:nvPicPr>
          <p:cNvPr id="5" name="image9.png">
            <a:extLst>
              <a:ext uri="{FF2B5EF4-FFF2-40B4-BE49-F238E27FC236}">
                <a16:creationId xmlns:a16="http://schemas.microsoft.com/office/drawing/2014/main" id="{86666CCD-CFF1-4D24-832C-D5E1B51932D5}"/>
              </a:ext>
            </a:extLst>
          </p:cNvPr>
          <p:cNvPicPr/>
          <p:nvPr/>
        </p:nvPicPr>
        <p:blipFill rotWithShape="1">
          <a:blip r:embed="rId3"/>
          <a:srcRect r="-3" b="10125"/>
          <a:stretch/>
        </p:blipFill>
        <p:spPr>
          <a:xfrm>
            <a:off x="7907654" y="413924"/>
            <a:ext cx="3931920" cy="2747456"/>
          </a:xfrm>
          <a:prstGeom prst="rect">
            <a:avLst/>
          </a:prstGeom>
        </p:spPr>
      </p:pic>
      <p:sp>
        <p:nvSpPr>
          <p:cNvPr id="38" name="Rectangle 6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435" y="42521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4.png" descr="Text&#10;&#10;Description automatically generated">
            <a:extLst>
              <a:ext uri="{FF2B5EF4-FFF2-40B4-BE49-F238E27FC236}">
                <a16:creationId xmlns:a16="http://schemas.microsoft.com/office/drawing/2014/main" id="{CEDA96B2-AC1A-446D-9C45-0DE157B394A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8083" r="20952" b="-1"/>
          <a:stretch/>
        </p:blipFill>
        <p:spPr>
          <a:xfrm>
            <a:off x="7907654" y="3699822"/>
            <a:ext cx="3931920" cy="27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1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03FB8-1B11-415D-BD7F-98B262FC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Result &amp; Analysis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DDBEE"/>
          </a:solidFill>
          <a:ln w="38100" cap="rnd">
            <a:solidFill>
              <a:srgbClr val="9DDBE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11EB0-7E8C-02D9-96E1-788F2A2E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dirty="0"/>
              <a:t>Result shows the assembly task has been finished successfully by multiple arm robots in the shared workspace.</a:t>
            </a:r>
          </a:p>
          <a:p>
            <a:r>
              <a:rPr lang="en-US" dirty="0"/>
              <a:t>A generic algorithm like the Merge-Sort can be used to effectively schedule tasks and the sub-tasks.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15.png">
            <a:extLst>
              <a:ext uri="{FF2B5EF4-FFF2-40B4-BE49-F238E27FC236}">
                <a16:creationId xmlns:a16="http://schemas.microsoft.com/office/drawing/2014/main" id="{5FA051D8-0CFF-4577-AAE9-68492ADEAC1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3377" b="24276"/>
          <a:stretch/>
        </p:blipFill>
        <p:spPr>
          <a:xfrm>
            <a:off x="6099048" y="1893671"/>
            <a:ext cx="5458968" cy="30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Multi-Robot Collaboration for Co-Assembly Tasks">
            <a:hlinkClick r:id="" action="ppaction://media"/>
            <a:extLst>
              <a:ext uri="{FF2B5EF4-FFF2-40B4-BE49-F238E27FC236}">
                <a16:creationId xmlns:a16="http://schemas.microsoft.com/office/drawing/2014/main" id="{69B97E36-B534-C7E3-DB3B-7B1C39E878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9740" y="142504"/>
            <a:ext cx="10872519" cy="611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66C16-49BE-45A9-906A-6CA43AD2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7200"/>
              <a:t>Future Works</a:t>
            </a:r>
          </a:p>
        </p:txBody>
      </p:sp>
      <p:sp>
        <p:nvSpPr>
          <p:cNvPr id="3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DF3A21-2C1C-C467-14E0-3BBEDA095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858895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608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26C6C-96E2-4E43-B735-28A9C76B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Thank You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202D9DA-3997-9816-E3C0-8DDFC3925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6C526-628A-44F8-AAE7-B4BD4CCD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200"/>
              <a:t>Introduction Cont.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9DDCEB"/>
          </a:solidFill>
          <a:ln w="34925">
            <a:solidFill>
              <a:srgbClr val="9DDCE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B52FD-323F-4C92-8054-5A9009FAE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dirty="0"/>
              <a:t>Controlling Multiple arm robots working in the shared workspace.</a:t>
            </a:r>
          </a:p>
          <a:p>
            <a:endParaRPr lang="en-US" sz="2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47CE65C-38EF-408D-88CE-0E8083CDF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10618"/>
            <a:ext cx="7550830" cy="34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9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8AAEB-04EA-4A07-A6AB-AA5C6911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Introduction Cont.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DF195"/>
          </a:solidFill>
          <a:ln w="38100" cap="rnd">
            <a:solidFill>
              <a:srgbClr val="FDF19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29E397-3F6A-4618-F634-F83137F4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dirty="0"/>
              <a:t>"Task Scheduling" has been identified as a common limitation in previous multi-robot collaboration studies.</a:t>
            </a:r>
          </a:p>
          <a:p>
            <a:r>
              <a:rPr lang="en-US" dirty="0"/>
              <a:t>Simulated environment to conduct experiments.</a:t>
            </a:r>
          </a:p>
          <a:p>
            <a:r>
              <a:rPr lang="en-US" dirty="0"/>
              <a:t>Multiple arm manipulation using Python scripts.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12.png">
            <a:extLst>
              <a:ext uri="{FF2B5EF4-FFF2-40B4-BE49-F238E27FC236}">
                <a16:creationId xmlns:a16="http://schemas.microsoft.com/office/drawing/2014/main" id="{5643F367-E859-4FC4-AD99-A34A1C558E7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876933"/>
            <a:ext cx="5458968" cy="51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8CDAE-7F51-4D1F-9C55-00B042EE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bg1"/>
                </a:solidFill>
              </a:rPr>
              <a:t>Software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6F62A9-E242-CC35-66AB-A05ACCA85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225590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8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F9C06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D3277-D98B-46F2-8F71-8B6AFA0E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ROS – Robot Operating System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6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DDA9F-39A0-4FBB-838F-D0B8BEF6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1"/>
            <a:ext cx="5452872" cy="1655064"/>
          </a:xfrm>
        </p:spPr>
        <p:txBody>
          <a:bodyPr anchor="t">
            <a:normAutofit/>
          </a:bodyPr>
          <a:lstStyle/>
          <a:p>
            <a:r>
              <a:rPr lang="en-US" sz="2000" dirty="0"/>
              <a:t>ROS is a middleware that consists of more than 2000 packages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674FF-8381-4746-B782-EE8C664224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870868"/>
            <a:ext cx="5452873" cy="3135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55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EB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16B60-B85B-4024-B6C6-2AE3825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MoveIt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345CF9E-5F31-4703-AACF-7C4C4A79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50" y="3067050"/>
            <a:ext cx="4294452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1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5698D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8FC51-BED4-4FE6-BE6D-545C0063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Rviz – ROS Visualization tool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5698D3"/>
          </a:solidFill>
          <a:ln w="38100" cap="rnd">
            <a:solidFill>
              <a:srgbClr val="5698D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19.png" descr="Diagram&#10;&#10;Description automatically generated">
            <a:extLst>
              <a:ext uri="{FF2B5EF4-FFF2-40B4-BE49-F238E27FC236}">
                <a16:creationId xmlns:a16="http://schemas.microsoft.com/office/drawing/2014/main" id="{7777062E-6B82-48DC-B7EC-365321858C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85195"/>
            <a:ext cx="5448327" cy="4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C36C7-80CE-43B4-9313-45B14104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/>
              <a:t>Preparing Setup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FD93C6-DF4B-51E1-4BEE-1903BFBE9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414823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9414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2829</Words>
  <Application>Microsoft Office PowerPoint</Application>
  <PresentationFormat>Widescreen</PresentationFormat>
  <Paragraphs>230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Modern Love</vt:lpstr>
      <vt:lpstr>The Hand</vt:lpstr>
      <vt:lpstr>SketchyVTI</vt:lpstr>
      <vt:lpstr>Multi-Robot Collaboration for Co-Assembly Tasks</vt:lpstr>
      <vt:lpstr>Introduction</vt:lpstr>
      <vt:lpstr>Introduction Cont.</vt:lpstr>
      <vt:lpstr>Introduction Cont.</vt:lpstr>
      <vt:lpstr>Software </vt:lpstr>
      <vt:lpstr>ROS – Robot Operating System </vt:lpstr>
      <vt:lpstr>MoveIt</vt:lpstr>
      <vt:lpstr>Rviz – ROS Visualization tool</vt:lpstr>
      <vt:lpstr>Preparing Setup</vt:lpstr>
      <vt:lpstr>URDFs</vt:lpstr>
      <vt:lpstr>MoveIt Setup Assistant</vt:lpstr>
      <vt:lpstr>Demo.launch</vt:lpstr>
      <vt:lpstr>ROS Packages</vt:lpstr>
      <vt:lpstr>Experiment</vt:lpstr>
      <vt:lpstr>1. Using Poses</vt:lpstr>
      <vt:lpstr>2. Using Cartesian Motion</vt:lpstr>
      <vt:lpstr>Task Scheduling using “Merge-Sort”</vt:lpstr>
      <vt:lpstr>Set up</vt:lpstr>
      <vt:lpstr>The Merge-Sort</vt:lpstr>
      <vt:lpstr>Implementation</vt:lpstr>
      <vt:lpstr>Implementation Cont.</vt:lpstr>
      <vt:lpstr>Implementation Cont.</vt:lpstr>
      <vt:lpstr>Implementation Cont.</vt:lpstr>
      <vt:lpstr>Implementation Cont.</vt:lpstr>
      <vt:lpstr>Result &amp; Analysis</vt:lpstr>
      <vt:lpstr>PowerPoint Presentation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Collaboration for Co-Assembly Tasks</dc:title>
  <dc:creator>Rishikumar Patel</dc:creator>
  <cp:lastModifiedBy>Rishikumar Patel</cp:lastModifiedBy>
  <cp:revision>19</cp:revision>
  <dcterms:created xsi:type="dcterms:W3CDTF">2022-05-02T19:35:47Z</dcterms:created>
  <dcterms:modified xsi:type="dcterms:W3CDTF">2022-05-12T21:18:48Z</dcterms:modified>
</cp:coreProperties>
</file>